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538" y="3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viewProps" Target="viewProps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EDCBB-FE2C-4867-8CF7-168D98733E70}" type="datetimeFigureOut">
              <a:rPr kumimoji="1" lang="ja-JP" altLang="en-US" smtClean="0"/>
              <a:t>2023/2/16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D09EF-B10F-4EF4-9FF1-52A997CC9D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4670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EDCBB-FE2C-4867-8CF7-168D98733E70}" type="datetimeFigureOut">
              <a:rPr kumimoji="1" lang="ja-JP" altLang="en-US" smtClean="0"/>
              <a:t>2023/2/16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D09EF-B10F-4EF4-9FF1-52A997CC9D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0943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EDCBB-FE2C-4867-8CF7-168D98733E70}" type="datetimeFigureOut">
              <a:rPr kumimoji="1" lang="ja-JP" altLang="en-US" smtClean="0"/>
              <a:t>2023/2/16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D09EF-B10F-4EF4-9FF1-52A997CC9D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3427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EDCBB-FE2C-4867-8CF7-168D98733E70}" type="datetimeFigureOut">
              <a:rPr kumimoji="1" lang="ja-JP" altLang="en-US" smtClean="0"/>
              <a:t>2023/2/16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D09EF-B10F-4EF4-9FF1-52A997CC9D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8776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EDCBB-FE2C-4867-8CF7-168D98733E70}" type="datetimeFigureOut">
              <a:rPr kumimoji="1" lang="ja-JP" altLang="en-US" smtClean="0"/>
              <a:t>2023/2/16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D09EF-B10F-4EF4-9FF1-52A997CC9D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1754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EDCBB-FE2C-4867-8CF7-168D98733E70}" type="datetimeFigureOut">
              <a:rPr kumimoji="1" lang="ja-JP" altLang="en-US" smtClean="0"/>
              <a:t>2023/2/16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D09EF-B10F-4EF4-9FF1-52A997CC9D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5041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EDCBB-FE2C-4867-8CF7-168D98733E70}" type="datetimeFigureOut">
              <a:rPr kumimoji="1" lang="ja-JP" altLang="en-US" smtClean="0"/>
              <a:t>2023/2/16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D09EF-B10F-4EF4-9FF1-52A997CC9D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4990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EDCBB-FE2C-4867-8CF7-168D98733E70}" type="datetimeFigureOut">
              <a:rPr kumimoji="1" lang="ja-JP" altLang="en-US" smtClean="0"/>
              <a:t>2023/2/16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D09EF-B10F-4EF4-9FF1-52A997CC9D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2838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EDCBB-FE2C-4867-8CF7-168D98733E70}" type="datetimeFigureOut">
              <a:rPr kumimoji="1" lang="ja-JP" altLang="en-US" smtClean="0"/>
              <a:t>2023/2/16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D09EF-B10F-4EF4-9FF1-52A997CC9D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1379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EDCBB-FE2C-4867-8CF7-168D98733E70}" type="datetimeFigureOut">
              <a:rPr kumimoji="1" lang="ja-JP" altLang="en-US" smtClean="0"/>
              <a:t>2023/2/16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D09EF-B10F-4EF4-9FF1-52A997CC9D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2907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EDCBB-FE2C-4867-8CF7-168D98733E70}" type="datetimeFigureOut">
              <a:rPr kumimoji="1" lang="ja-JP" altLang="en-US" smtClean="0"/>
              <a:t>2023/2/16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D09EF-B10F-4EF4-9FF1-52A997CC9D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9003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FEDCBB-FE2C-4867-8CF7-168D98733E70}" type="datetimeFigureOut">
              <a:rPr kumimoji="1" lang="ja-JP" altLang="en-US" smtClean="0"/>
              <a:t>2023/2/16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7D09EF-B10F-4EF4-9FF1-52A997CC9D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9318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ワイド画面</PresentationFormat>
  <Paragraphs>0</Paragraphs>
  <Slides>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0</vt:i4>
      </vt:variant>
    </vt:vector>
  </HeadingPairs>
  <TitlesOfParts>
    <vt:vector size="5" baseType="lpstr">
      <vt:lpstr>ＭＳ Ｐゴシック</vt:lpstr>
      <vt:lpstr>Arial</vt:lpstr>
      <vt:lpstr>Calibri</vt:lpstr>
      <vt:lpstr>Calibri Light</vt:lpstr>
      <vt:lpstr>Office テーマ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夜久竹夫gmail</dc:creator>
  <cp:lastModifiedBy>夜久竹夫gmail</cp:lastModifiedBy>
  <cp:revision>1</cp:revision>
  <dcterms:created xsi:type="dcterms:W3CDTF">2023-02-16T12:38:39Z</dcterms:created>
  <dcterms:modified xsi:type="dcterms:W3CDTF">2023-02-16T12:39:45Z</dcterms:modified>
</cp:coreProperties>
</file>