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53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67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42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77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17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04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99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83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37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0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00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EDCBB-FE2C-4867-8CF7-168D98733E70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D09EF-B10F-4EF4-9FF1-52A997CC9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31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0</vt:i4>
      </vt:variant>
    </vt:vector>
  </HeadingPairs>
  <TitlesOfParts>
    <vt:vector size="5" baseType="lpstr">
      <vt:lpstr>ＭＳ Ｐゴシック</vt:lpstr>
      <vt:lpstr>Arial</vt:lpstr>
      <vt:lpstr>Calibri</vt:lpstr>
      <vt:lpstr>Calibri Light</vt:lpstr>
      <vt:lpstr>Office テーマ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夜久竹夫gmail</dc:creator>
  <cp:lastModifiedBy>夜久竹夫gmail</cp:lastModifiedBy>
  <cp:revision>1</cp:revision>
  <dcterms:created xsi:type="dcterms:W3CDTF">2023-02-16T12:38:39Z</dcterms:created>
  <dcterms:modified xsi:type="dcterms:W3CDTF">2023-02-16T12:39:45Z</dcterms:modified>
</cp:coreProperties>
</file>