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742113" cy="98758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0536BE-CE76-43E6-B970-7E7438C349E8}" v="7" dt="2022-12-16T00:45:26.8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1" autoAdjust="0"/>
    <p:restoredTop sz="94660"/>
  </p:normalViewPr>
  <p:slideViewPr>
    <p:cSldViewPr snapToGrid="0">
      <p:cViewPr varScale="1">
        <p:scale>
          <a:sx n="48" d="100"/>
          <a:sy n="48" d="100"/>
        </p:scale>
        <p:origin x="270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33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3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41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26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02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05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96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87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07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56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76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C007E-8F41-43E1-8368-BAD5EC47FAD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00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4797" y="247035"/>
            <a:ext cx="6651661" cy="499521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/>
              <a:t>1-1 </a:t>
            </a:r>
            <a:r>
              <a:rPr lang="ja-JP" altLang="en-US" b="1" dirty="0"/>
              <a:t>スマホ</a:t>
            </a:r>
            <a:r>
              <a:rPr kumimoji="1" lang="en-US" altLang="ja-JP" b="1" dirty="0"/>
              <a:t> </a:t>
            </a:r>
            <a:r>
              <a:rPr kumimoji="1" lang="ja-JP" altLang="en-US" b="1" dirty="0"/>
              <a:t>起動と終了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558373" y="4268491"/>
            <a:ext cx="2958957" cy="2414942"/>
          </a:xfrm>
          <a:ln w="57150"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kumimoji="1" lang="ja-JP" altLang="en-US" b="1" dirty="0">
                <a:solidFill>
                  <a:srgbClr val="FF0000"/>
                </a:solidFill>
              </a:rPr>
              <a:t>用語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b="1" u="sng" dirty="0">
                <a:solidFill>
                  <a:srgbClr val="FF0000"/>
                </a:solidFill>
              </a:rPr>
              <a:t>キー</a:t>
            </a:r>
            <a:endParaRPr kumimoji="1"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en-US" altLang="ja-JP" b="1" u="sng" dirty="0">
                <a:solidFill>
                  <a:srgbClr val="FF0000"/>
                </a:solidFill>
              </a:rPr>
              <a:t>【Enter</a:t>
            </a:r>
            <a:r>
              <a:rPr lang="en-US" altLang="ja-JP" b="1" dirty="0">
                <a:solidFill>
                  <a:srgbClr val="FF0000"/>
                </a:solidFill>
              </a:rPr>
              <a:t>】</a:t>
            </a:r>
            <a:r>
              <a:rPr kumimoji="1" lang="ja-JP" altLang="en-US" b="1" dirty="0">
                <a:solidFill>
                  <a:srgbClr val="FF0000"/>
                </a:solidFill>
              </a:rPr>
              <a:t>キー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u="sng" dirty="0">
                <a:solidFill>
                  <a:srgbClr val="FF0000"/>
                </a:solidFill>
              </a:rPr>
              <a:t>パスワード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u="sng" dirty="0">
                <a:solidFill>
                  <a:srgbClr val="FF0000"/>
                </a:solidFill>
              </a:rPr>
              <a:t>デスクトップ画面</a:t>
            </a:r>
          </a:p>
          <a:p>
            <a:pPr marL="0" indent="0">
              <a:buNone/>
            </a:pPr>
            <a:r>
              <a:rPr kumimoji="1" lang="en-US" altLang="ja-JP" b="1" u="sng" dirty="0">
                <a:solidFill>
                  <a:srgbClr val="FF0000"/>
                </a:solidFill>
              </a:rPr>
              <a:t>WINDOWS</a:t>
            </a:r>
            <a:r>
              <a:rPr kumimoji="1" lang="ja-JP" altLang="en-US" b="1" u="sng" dirty="0">
                <a:solidFill>
                  <a:srgbClr val="FF0000"/>
                </a:solidFill>
              </a:rPr>
              <a:t>キー</a:t>
            </a:r>
            <a:endParaRPr kumimoji="1"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u="sng" dirty="0">
                <a:solidFill>
                  <a:srgbClr val="FF0000"/>
                </a:solidFill>
              </a:rPr>
              <a:t>メニュー</a:t>
            </a:r>
            <a:endParaRPr kumimoji="1" lang="en-US" altLang="ja-JP" b="1" u="sng" dirty="0">
              <a:solidFill>
                <a:srgbClr val="FF0000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8924132" y="3029213"/>
            <a:ext cx="2095929" cy="996593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パスワード入力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フレーム 12"/>
          <p:cNvSpPr/>
          <p:nvPr/>
        </p:nvSpPr>
        <p:spPr>
          <a:xfrm>
            <a:off x="5652419" y="1498860"/>
            <a:ext cx="2541699" cy="986810"/>
          </a:xfrm>
          <a:prstGeom prst="fram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スマホパスワード入力画面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フレーム 13"/>
          <p:cNvSpPr/>
          <p:nvPr/>
        </p:nvSpPr>
        <p:spPr>
          <a:xfrm>
            <a:off x="5656490" y="4181331"/>
            <a:ext cx="2541700" cy="1061368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ホーム画面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1" name="直線矢印コネクタ 20"/>
          <p:cNvCxnSpPr>
            <a:cxnSpLocks/>
            <a:stCxn id="13" idx="2"/>
          </p:cNvCxnSpPr>
          <p:nvPr/>
        </p:nvCxnSpPr>
        <p:spPr>
          <a:xfrm>
            <a:off x="6923269" y="2485670"/>
            <a:ext cx="4071" cy="178282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H="1">
            <a:off x="6932317" y="3438982"/>
            <a:ext cx="1870125" cy="27181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cxnSpLocks/>
          </p:cNvCxnSpPr>
          <p:nvPr/>
        </p:nvCxnSpPr>
        <p:spPr>
          <a:xfrm flipV="1">
            <a:off x="4629665" y="2042984"/>
            <a:ext cx="1037967" cy="95558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角丸四角形 17"/>
          <p:cNvSpPr/>
          <p:nvPr/>
        </p:nvSpPr>
        <p:spPr>
          <a:xfrm>
            <a:off x="1121062" y="4254589"/>
            <a:ext cx="1910462" cy="1220365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①電源ボタン長押し</a:t>
            </a:r>
            <a:endParaRPr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②</a:t>
            </a:r>
            <a:r>
              <a:rPr lang="en-US" altLang="ja-JP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シャットダウン</a:t>
            </a:r>
            <a:r>
              <a:rPr lang="en-US" altLang="ja-JP" b="1" dirty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選ぶ</a:t>
            </a:r>
            <a:endParaRPr lang="en-US" altLang="ja-JP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0" name="直線矢印コネクタ 19"/>
          <p:cNvCxnSpPr>
            <a:cxnSpLocks/>
          </p:cNvCxnSpPr>
          <p:nvPr/>
        </p:nvCxnSpPr>
        <p:spPr>
          <a:xfrm>
            <a:off x="2515348" y="2226761"/>
            <a:ext cx="0" cy="977758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フレーム 21"/>
          <p:cNvSpPr/>
          <p:nvPr/>
        </p:nvSpPr>
        <p:spPr>
          <a:xfrm>
            <a:off x="477726" y="2872933"/>
            <a:ext cx="1400502" cy="952185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電源オフ状態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892988" y="1415726"/>
            <a:ext cx="1459812" cy="793312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電源ボタン長押し</a:t>
            </a:r>
          </a:p>
        </p:txBody>
      </p:sp>
      <p:cxnSp>
        <p:nvCxnSpPr>
          <p:cNvPr id="30" name="直線矢印コネクタ 29"/>
          <p:cNvCxnSpPr>
            <a:cxnSpLocks/>
          </p:cNvCxnSpPr>
          <p:nvPr/>
        </p:nvCxnSpPr>
        <p:spPr>
          <a:xfrm flipH="1" flipV="1">
            <a:off x="4621427" y="3591697"/>
            <a:ext cx="855445" cy="118155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V="1">
            <a:off x="2348438" y="3722582"/>
            <a:ext cx="519198" cy="464729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フレーム 3">
            <a:extLst>
              <a:ext uri="{FF2B5EF4-FFF2-40B4-BE49-F238E27FC236}">
                <a16:creationId xmlns:a16="http://schemas.microsoft.com/office/drawing/2014/main" id="{83A250F4-A1FB-3192-6607-4368700E8716}"/>
              </a:ext>
            </a:extLst>
          </p:cNvPr>
          <p:cNvSpPr/>
          <p:nvPr/>
        </p:nvSpPr>
        <p:spPr>
          <a:xfrm>
            <a:off x="3270352" y="2856457"/>
            <a:ext cx="1326362" cy="952185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待機状態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47FE2161-6E1B-56C4-E0FE-7A295BEDC65B}"/>
              </a:ext>
            </a:extLst>
          </p:cNvPr>
          <p:cNvCxnSpPr>
            <a:cxnSpLocks/>
          </p:cNvCxnSpPr>
          <p:nvPr/>
        </p:nvCxnSpPr>
        <p:spPr>
          <a:xfrm flipV="1">
            <a:off x="4613189" y="4069492"/>
            <a:ext cx="321276" cy="214184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71C2E555-1617-1179-61A5-9BD92D47631E}"/>
              </a:ext>
            </a:extLst>
          </p:cNvPr>
          <p:cNvCxnSpPr/>
          <p:nvPr/>
        </p:nvCxnSpPr>
        <p:spPr>
          <a:xfrm>
            <a:off x="4360623" y="2078481"/>
            <a:ext cx="539818" cy="586617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8CEA22F9-6948-D8AB-AB21-D008322FEB96}"/>
              </a:ext>
            </a:extLst>
          </p:cNvPr>
          <p:cNvCxnSpPr>
            <a:cxnSpLocks/>
          </p:cNvCxnSpPr>
          <p:nvPr/>
        </p:nvCxnSpPr>
        <p:spPr>
          <a:xfrm>
            <a:off x="1898167" y="3251012"/>
            <a:ext cx="1388660" cy="739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AFF0BB87-EE51-6FAA-C77C-E69AAFD2218A}"/>
              </a:ext>
            </a:extLst>
          </p:cNvPr>
          <p:cNvCxnSpPr>
            <a:cxnSpLocks/>
          </p:cNvCxnSpPr>
          <p:nvPr/>
        </p:nvCxnSpPr>
        <p:spPr>
          <a:xfrm flipH="1">
            <a:off x="1894703" y="3622469"/>
            <a:ext cx="132563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角丸四角形 17">
            <a:extLst>
              <a:ext uri="{FF2B5EF4-FFF2-40B4-BE49-F238E27FC236}">
                <a16:creationId xmlns:a16="http://schemas.microsoft.com/office/drawing/2014/main" id="{C05526BE-8ED4-A187-253F-BF1779C5FFB4}"/>
              </a:ext>
            </a:extLst>
          </p:cNvPr>
          <p:cNvSpPr/>
          <p:nvPr/>
        </p:nvSpPr>
        <p:spPr>
          <a:xfrm>
            <a:off x="3983711" y="4332849"/>
            <a:ext cx="934279" cy="1220365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電源ボタン押す</a:t>
            </a:r>
            <a:endParaRPr lang="en-US" altLang="ja-JP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角丸四角形 25">
            <a:extLst>
              <a:ext uri="{FF2B5EF4-FFF2-40B4-BE49-F238E27FC236}">
                <a16:creationId xmlns:a16="http://schemas.microsoft.com/office/drawing/2014/main" id="{290F0E60-CA98-A935-66BC-32C1F3ADEBB6}"/>
              </a:ext>
            </a:extLst>
          </p:cNvPr>
          <p:cNvSpPr/>
          <p:nvPr/>
        </p:nvSpPr>
        <p:spPr>
          <a:xfrm>
            <a:off x="3536436" y="1156234"/>
            <a:ext cx="1459812" cy="793312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ホーム</a:t>
            </a:r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ボタン押す</a:t>
            </a:r>
          </a:p>
        </p:txBody>
      </p:sp>
    </p:spTree>
    <p:extLst>
      <p:ext uri="{BB962C8B-B14F-4D97-AF65-F5344CB8AC3E}">
        <p14:creationId xmlns:p14="http://schemas.microsoft.com/office/powerpoint/2010/main" val="274788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697"/>
          </a:xfrm>
        </p:spPr>
        <p:txBody>
          <a:bodyPr/>
          <a:lstStyle/>
          <a:p>
            <a:r>
              <a:rPr kumimoji="1" lang="en-US" altLang="ja-JP" b="1" dirty="0"/>
              <a:t>1-2 </a:t>
            </a:r>
            <a:r>
              <a:rPr kumimoji="1" lang="ja-JP" altLang="en-US" b="1" dirty="0"/>
              <a:t>ネットワーク設定と教材の所在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68641" y="1712423"/>
            <a:ext cx="4023359" cy="4148050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b="1" dirty="0">
                <a:solidFill>
                  <a:srgbClr val="FF0000"/>
                </a:solidFill>
              </a:rPr>
              <a:t>用語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b="1" u="sng" dirty="0">
                <a:solidFill>
                  <a:srgbClr val="FF0000"/>
                </a:solidFill>
              </a:rPr>
              <a:t>ネットワーク</a:t>
            </a:r>
            <a:endParaRPr kumimoji="1"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u="sng" dirty="0">
                <a:solidFill>
                  <a:srgbClr val="FF0000"/>
                </a:solidFill>
              </a:rPr>
              <a:t>インターネット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en-US" altLang="ja-JP" b="1" u="sng" dirty="0">
                <a:solidFill>
                  <a:srgbClr val="FF0000"/>
                </a:solidFill>
              </a:rPr>
              <a:t>URL</a:t>
            </a:r>
            <a:r>
              <a:rPr kumimoji="1" lang="en-US" altLang="ja-JP" b="1" dirty="0">
                <a:solidFill>
                  <a:srgbClr val="FF0000"/>
                </a:solidFill>
              </a:rPr>
              <a:t> </a:t>
            </a:r>
            <a:r>
              <a:rPr lang="en-US" altLang="ja-JP" b="1" dirty="0"/>
              <a:t>:</a:t>
            </a:r>
            <a:r>
              <a:rPr lang="ja-JP" altLang="en-US" b="1" dirty="0"/>
              <a:t>           </a:t>
            </a:r>
            <a:r>
              <a:rPr lang="en-US" altLang="ja-JP" b="1" dirty="0"/>
              <a:t>http://</a:t>
            </a:r>
            <a:r>
              <a:rPr lang="ja-JP" altLang="en-US" b="1" dirty="0"/>
              <a:t>・・・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b="1" u="sng" dirty="0">
                <a:solidFill>
                  <a:srgbClr val="FF0000"/>
                </a:solidFill>
              </a:rPr>
              <a:t>アイコン</a:t>
            </a:r>
            <a:r>
              <a:rPr lang="en-US" altLang="ja-JP" b="1" dirty="0"/>
              <a:t>:    【</a:t>
            </a:r>
            <a:r>
              <a:rPr lang="ja-JP" altLang="en-US" b="1" dirty="0"/>
              <a:t>　</a:t>
            </a:r>
            <a:r>
              <a:rPr lang="en-US" altLang="ja-JP" b="1" dirty="0"/>
              <a:t>】</a:t>
            </a:r>
            <a:r>
              <a:rPr lang="ja-JP" altLang="en-US" b="1" dirty="0"/>
              <a:t>アイコン で表記</a:t>
            </a:r>
            <a:endParaRPr kumimoji="1"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u="sng" dirty="0">
                <a:solidFill>
                  <a:srgbClr val="FF0000"/>
                </a:solidFill>
              </a:rPr>
              <a:t>ボタン</a:t>
            </a:r>
            <a:r>
              <a:rPr lang="en-US" altLang="ja-JP" b="1" dirty="0"/>
              <a:t>:       【</a:t>
            </a:r>
            <a:r>
              <a:rPr lang="ja-JP" altLang="en-US" b="1" dirty="0"/>
              <a:t>　</a:t>
            </a:r>
            <a:r>
              <a:rPr lang="en-US" altLang="ja-JP" b="1" dirty="0"/>
              <a:t>】</a:t>
            </a:r>
            <a:r>
              <a:rPr lang="ja-JP" altLang="en-US" b="1" dirty="0"/>
              <a:t>ボタン で表記</a:t>
            </a:r>
            <a:endParaRPr kumimoji="1" lang="ja-JP" altLang="en-US" b="1" u="sng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90391" y="1089325"/>
            <a:ext cx="765933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（１）ネットワーク設定</a:t>
            </a:r>
            <a:endParaRPr kumimoji="1" lang="en-US" altLang="ja-JP" sz="2800" dirty="0"/>
          </a:p>
          <a:p>
            <a:r>
              <a:rPr lang="en-US" altLang="ja-JP" sz="2800" dirty="0"/>
              <a:t>	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ネットワーク設定画面</a:t>
            </a:r>
            <a:endParaRPr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	SSID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選ぶ</a:t>
            </a:r>
            <a:endParaRPr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パスコード入力</a:t>
            </a:r>
            <a:endParaRPr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ja-JP" altLang="en-US" sz="2800" dirty="0"/>
              <a:t>（２）教材の所在</a:t>
            </a:r>
            <a:endParaRPr kumimoji="1" lang="en-US" altLang="ja-JP" sz="2800" dirty="0"/>
          </a:p>
          <a:p>
            <a:r>
              <a:rPr lang="en-US" altLang="ja-JP" sz="2800" dirty="0"/>
              <a:t>	</a:t>
            </a:r>
            <a:r>
              <a:rPr lang="ja-JP" altLang="en-US" sz="2800" dirty="0"/>
              <a:t>①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桜堤コミュニティセンター　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検索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]</a:t>
            </a: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</a:rPr>
              <a:t>桜堤コミュニティセンターホームパージ</a:t>
            </a:r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HP</a:t>
            </a:r>
          </a:p>
          <a:p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【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活動紹介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】</a:t>
            </a: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 【</a:t>
            </a:r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</a:rPr>
              <a:t>パソコン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学習会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】</a:t>
            </a: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 【</a:t>
            </a:r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</a:rPr>
              <a:t>パソコン学習会教材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】</a:t>
            </a:r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 【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自習用コースウェア、テキスト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】 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　等</a:t>
            </a:r>
            <a:endParaRPr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</a:rPr>
              <a:t>　　　　②夜久学館　</a:t>
            </a:r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</a:rPr>
              <a:t>検索</a:t>
            </a:r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]</a:t>
            </a:r>
          </a:p>
          <a:p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　　　　夜久学館ホームページ→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PC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教室→。。。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80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158</Words>
  <Application>Microsoft Office PowerPoint</Application>
  <PresentationFormat>ワイド画面</PresentationFormat>
  <Paragraphs>39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1-1 スマホ 起動と終了</vt:lpstr>
      <vt:lpstr>1-2 ネットワーク設定と教材の所在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夜久竹夫gmail</dc:creator>
  <cp:lastModifiedBy>夜久 竹夫gmail</cp:lastModifiedBy>
  <cp:revision>16</cp:revision>
  <cp:lastPrinted>2022-09-28T09:39:10Z</cp:lastPrinted>
  <dcterms:created xsi:type="dcterms:W3CDTF">2022-09-28T07:49:52Z</dcterms:created>
  <dcterms:modified xsi:type="dcterms:W3CDTF">2023-02-21T09:14:42Z</dcterms:modified>
</cp:coreProperties>
</file>