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12192000" cy="6858000"/>
  <p:notesSz cx="6742113" cy="98758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0536BE-CE76-43E6-B970-7E7438C349E8}" v="7" dt="2022-12-16T00:45:26.8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31" autoAdjust="0"/>
    <p:restoredTop sz="94660"/>
  </p:normalViewPr>
  <p:slideViewPr>
    <p:cSldViewPr snapToGrid="0">
      <p:cViewPr varScale="1">
        <p:scale>
          <a:sx n="48" d="100"/>
          <a:sy n="48" d="100"/>
        </p:scale>
        <p:origin x="270" y="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007E-8F41-43E1-8368-BAD5EC47FAD0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F433-3C75-4200-BE91-1F5FA4AB92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336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007E-8F41-43E1-8368-BAD5EC47FAD0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F433-3C75-4200-BE91-1F5FA4AB92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836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007E-8F41-43E1-8368-BAD5EC47FAD0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F433-3C75-4200-BE91-1F5FA4AB92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9412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007E-8F41-43E1-8368-BAD5EC47FAD0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F433-3C75-4200-BE91-1F5FA4AB92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6269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007E-8F41-43E1-8368-BAD5EC47FAD0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F433-3C75-4200-BE91-1F5FA4AB92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4028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007E-8F41-43E1-8368-BAD5EC47FAD0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F433-3C75-4200-BE91-1F5FA4AB92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1055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007E-8F41-43E1-8368-BAD5EC47FAD0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F433-3C75-4200-BE91-1F5FA4AB92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8969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007E-8F41-43E1-8368-BAD5EC47FAD0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F433-3C75-4200-BE91-1F5FA4AB92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6877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007E-8F41-43E1-8368-BAD5EC47FAD0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F433-3C75-4200-BE91-1F5FA4AB92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4075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007E-8F41-43E1-8368-BAD5EC47FAD0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F433-3C75-4200-BE91-1F5FA4AB92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6568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007E-8F41-43E1-8368-BAD5EC47FAD0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F433-3C75-4200-BE91-1F5FA4AB92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2765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C007E-8F41-43E1-8368-BAD5EC47FAD0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7F433-3C75-4200-BE91-1F5FA4AB92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1004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4797" y="247035"/>
            <a:ext cx="6651661" cy="499521"/>
          </a:xfrm>
        </p:spPr>
        <p:txBody>
          <a:bodyPr>
            <a:normAutofit fontScale="90000"/>
          </a:bodyPr>
          <a:lstStyle/>
          <a:p>
            <a:r>
              <a:rPr kumimoji="1" lang="en-US" altLang="ja-JP" b="1" dirty="0"/>
              <a:t>1-1 </a:t>
            </a:r>
            <a:r>
              <a:rPr lang="ja-JP" altLang="en-US" b="1" dirty="0"/>
              <a:t>スマホ</a:t>
            </a:r>
            <a:r>
              <a:rPr kumimoji="1" lang="en-US" altLang="ja-JP" b="1" dirty="0"/>
              <a:t> </a:t>
            </a:r>
            <a:r>
              <a:rPr kumimoji="1" lang="ja-JP" altLang="en-US" b="1" dirty="0"/>
              <a:t>起動と終了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558373" y="4268491"/>
            <a:ext cx="2958957" cy="2414942"/>
          </a:xfrm>
          <a:ln w="57150">
            <a:solidFill>
              <a:srgbClr val="FF0000"/>
            </a:solidFill>
          </a:ln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kumimoji="1" lang="ja-JP" altLang="en-US" b="1" dirty="0">
                <a:solidFill>
                  <a:srgbClr val="FF0000"/>
                </a:solidFill>
              </a:rPr>
              <a:t>用語</a:t>
            </a:r>
            <a:endParaRPr kumimoji="1" lang="en-US" altLang="ja-JP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ja-JP" altLang="en-US" b="1" u="sng" dirty="0">
                <a:solidFill>
                  <a:srgbClr val="FF0000"/>
                </a:solidFill>
              </a:rPr>
              <a:t>キー</a:t>
            </a:r>
            <a:endParaRPr kumimoji="1" lang="en-US" altLang="ja-JP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en-US" altLang="ja-JP" b="1" u="sng" dirty="0">
                <a:solidFill>
                  <a:srgbClr val="FF0000"/>
                </a:solidFill>
              </a:rPr>
              <a:t>【Enter</a:t>
            </a:r>
            <a:r>
              <a:rPr lang="en-US" altLang="ja-JP" b="1" dirty="0">
                <a:solidFill>
                  <a:srgbClr val="FF0000"/>
                </a:solidFill>
              </a:rPr>
              <a:t>】</a:t>
            </a:r>
            <a:r>
              <a:rPr kumimoji="1" lang="ja-JP" altLang="en-US" b="1" dirty="0">
                <a:solidFill>
                  <a:srgbClr val="FF0000"/>
                </a:solidFill>
              </a:rPr>
              <a:t>キー</a:t>
            </a:r>
            <a:endParaRPr kumimoji="1" lang="en-US" altLang="ja-JP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b="1" u="sng" dirty="0">
                <a:solidFill>
                  <a:srgbClr val="FF0000"/>
                </a:solidFill>
              </a:rPr>
              <a:t>パスワード</a:t>
            </a:r>
            <a:endParaRPr lang="en-US" altLang="ja-JP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b="1" u="sng" dirty="0">
                <a:solidFill>
                  <a:srgbClr val="FF0000"/>
                </a:solidFill>
              </a:rPr>
              <a:t>デスクトップ画面</a:t>
            </a:r>
          </a:p>
          <a:p>
            <a:pPr marL="0" indent="0">
              <a:buNone/>
            </a:pPr>
            <a:r>
              <a:rPr kumimoji="1" lang="en-US" altLang="ja-JP" b="1" u="sng" dirty="0">
                <a:solidFill>
                  <a:srgbClr val="FF0000"/>
                </a:solidFill>
              </a:rPr>
              <a:t>WINDOWS</a:t>
            </a:r>
            <a:r>
              <a:rPr kumimoji="1" lang="ja-JP" altLang="en-US" b="1" u="sng" dirty="0">
                <a:solidFill>
                  <a:srgbClr val="FF0000"/>
                </a:solidFill>
              </a:rPr>
              <a:t>キー</a:t>
            </a:r>
            <a:endParaRPr kumimoji="1" lang="en-US" altLang="ja-JP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b="1" u="sng" dirty="0">
                <a:solidFill>
                  <a:srgbClr val="FF0000"/>
                </a:solidFill>
              </a:rPr>
              <a:t>メニュー</a:t>
            </a:r>
            <a:endParaRPr kumimoji="1" lang="en-US" altLang="ja-JP" b="1" u="sng" dirty="0">
              <a:solidFill>
                <a:srgbClr val="FF0000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8924132" y="3029213"/>
            <a:ext cx="2095929" cy="996593"/>
          </a:xfrm>
          <a:prstGeom prst="roundRect">
            <a:avLst/>
          </a:prstGeom>
          <a:ln w="28575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</a:rPr>
              <a:t>パスワード入力</a:t>
            </a:r>
            <a:endParaRPr kumimoji="1" lang="ja-JP" alt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フレーム 12"/>
          <p:cNvSpPr/>
          <p:nvPr/>
        </p:nvSpPr>
        <p:spPr>
          <a:xfrm>
            <a:off x="5652419" y="1498860"/>
            <a:ext cx="2541699" cy="986810"/>
          </a:xfrm>
          <a:prstGeom prst="frame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スマホパスワード入力画面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4" name="フレーム 13"/>
          <p:cNvSpPr/>
          <p:nvPr/>
        </p:nvSpPr>
        <p:spPr>
          <a:xfrm>
            <a:off x="5656490" y="4181331"/>
            <a:ext cx="2541700" cy="1061368"/>
          </a:xfrm>
          <a:prstGeom prst="fram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ホーム画面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21" name="直線矢印コネクタ 20"/>
          <p:cNvCxnSpPr>
            <a:cxnSpLocks/>
            <a:stCxn id="13" idx="2"/>
          </p:cNvCxnSpPr>
          <p:nvPr/>
        </p:nvCxnSpPr>
        <p:spPr>
          <a:xfrm>
            <a:off x="6923269" y="2485670"/>
            <a:ext cx="4071" cy="178282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 flipH="1">
            <a:off x="6932317" y="3438982"/>
            <a:ext cx="1870125" cy="27181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>
            <a:cxnSpLocks/>
          </p:cNvCxnSpPr>
          <p:nvPr/>
        </p:nvCxnSpPr>
        <p:spPr>
          <a:xfrm flipV="1">
            <a:off x="4629665" y="2042984"/>
            <a:ext cx="1037967" cy="95558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角丸四角形 17"/>
          <p:cNvSpPr/>
          <p:nvPr/>
        </p:nvSpPr>
        <p:spPr>
          <a:xfrm>
            <a:off x="1121062" y="4254589"/>
            <a:ext cx="1910462" cy="1220365"/>
          </a:xfrm>
          <a:prstGeom prst="roundRect">
            <a:avLst/>
          </a:prstGeom>
          <a:ln w="28575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</a:rPr>
              <a:t>①電源ボタン長押し</a:t>
            </a:r>
            <a:endParaRPr lang="en-US" altLang="ja-JP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</a:rPr>
              <a:t>②</a:t>
            </a:r>
            <a:r>
              <a:rPr lang="en-US" altLang="ja-JP" b="1" dirty="0">
                <a:solidFill>
                  <a:schemeClr val="accent1">
                    <a:lumMod val="75000"/>
                  </a:schemeClr>
                </a:solidFill>
              </a:rPr>
              <a:t>[</a:t>
            </a:r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</a:rPr>
              <a:t>シャットダウン</a:t>
            </a:r>
            <a:r>
              <a:rPr lang="en-US" altLang="ja-JP" b="1" dirty="0">
                <a:solidFill>
                  <a:schemeClr val="accent1">
                    <a:lumMod val="75000"/>
                  </a:schemeClr>
                </a:solidFill>
              </a:rPr>
              <a:t>]</a:t>
            </a:r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</a:rPr>
              <a:t>選ぶ</a:t>
            </a:r>
            <a:endParaRPr lang="en-US" altLang="ja-JP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0" name="直線矢印コネクタ 19"/>
          <p:cNvCxnSpPr>
            <a:cxnSpLocks/>
          </p:cNvCxnSpPr>
          <p:nvPr/>
        </p:nvCxnSpPr>
        <p:spPr>
          <a:xfrm>
            <a:off x="2515348" y="2226761"/>
            <a:ext cx="0" cy="977758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フレーム 21"/>
          <p:cNvSpPr/>
          <p:nvPr/>
        </p:nvSpPr>
        <p:spPr>
          <a:xfrm>
            <a:off x="477726" y="2872933"/>
            <a:ext cx="1400502" cy="952185"/>
          </a:xfrm>
          <a:prstGeom prst="fram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電源オフ状態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1892988" y="1415726"/>
            <a:ext cx="1459812" cy="793312"/>
          </a:xfrm>
          <a:prstGeom prst="roundRect">
            <a:avLst/>
          </a:prstGeom>
          <a:ln w="28575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accent1">
                    <a:lumMod val="75000"/>
                  </a:schemeClr>
                </a:solidFill>
              </a:rPr>
              <a:t>電源ボタン長押し</a:t>
            </a:r>
          </a:p>
        </p:txBody>
      </p:sp>
      <p:cxnSp>
        <p:nvCxnSpPr>
          <p:cNvPr id="30" name="直線矢印コネクタ 29"/>
          <p:cNvCxnSpPr>
            <a:cxnSpLocks/>
          </p:cNvCxnSpPr>
          <p:nvPr/>
        </p:nvCxnSpPr>
        <p:spPr>
          <a:xfrm flipH="1" flipV="1">
            <a:off x="4621427" y="3591697"/>
            <a:ext cx="855445" cy="118155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/>
          <p:nvPr/>
        </p:nvCxnSpPr>
        <p:spPr>
          <a:xfrm flipV="1">
            <a:off x="2348438" y="3722582"/>
            <a:ext cx="519198" cy="464729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フレーム 3">
            <a:extLst>
              <a:ext uri="{FF2B5EF4-FFF2-40B4-BE49-F238E27FC236}">
                <a16:creationId xmlns:a16="http://schemas.microsoft.com/office/drawing/2014/main" id="{83A250F4-A1FB-3192-6607-4368700E8716}"/>
              </a:ext>
            </a:extLst>
          </p:cNvPr>
          <p:cNvSpPr/>
          <p:nvPr/>
        </p:nvSpPr>
        <p:spPr>
          <a:xfrm>
            <a:off x="3270352" y="2856457"/>
            <a:ext cx="1326362" cy="952185"/>
          </a:xfrm>
          <a:prstGeom prst="fram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待機状態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5" name="直線矢印コネクタ 4">
            <a:extLst>
              <a:ext uri="{FF2B5EF4-FFF2-40B4-BE49-F238E27FC236}">
                <a16:creationId xmlns:a16="http://schemas.microsoft.com/office/drawing/2014/main" id="{47FE2161-6E1B-56C4-E0FE-7A295BEDC65B}"/>
              </a:ext>
            </a:extLst>
          </p:cNvPr>
          <p:cNvCxnSpPr>
            <a:cxnSpLocks/>
          </p:cNvCxnSpPr>
          <p:nvPr/>
        </p:nvCxnSpPr>
        <p:spPr>
          <a:xfrm flipV="1">
            <a:off x="4613189" y="4069492"/>
            <a:ext cx="321276" cy="214184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71C2E555-1617-1179-61A5-9BD92D47631E}"/>
              </a:ext>
            </a:extLst>
          </p:cNvPr>
          <p:cNvCxnSpPr/>
          <p:nvPr/>
        </p:nvCxnSpPr>
        <p:spPr>
          <a:xfrm>
            <a:off x="4360623" y="2078481"/>
            <a:ext cx="539818" cy="586617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8CEA22F9-6948-D8AB-AB21-D008322FEB96}"/>
              </a:ext>
            </a:extLst>
          </p:cNvPr>
          <p:cNvCxnSpPr>
            <a:cxnSpLocks/>
          </p:cNvCxnSpPr>
          <p:nvPr/>
        </p:nvCxnSpPr>
        <p:spPr>
          <a:xfrm>
            <a:off x="1898167" y="3251012"/>
            <a:ext cx="1388660" cy="739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AFF0BB87-EE51-6FAA-C77C-E69AAFD2218A}"/>
              </a:ext>
            </a:extLst>
          </p:cNvPr>
          <p:cNvCxnSpPr>
            <a:cxnSpLocks/>
          </p:cNvCxnSpPr>
          <p:nvPr/>
        </p:nvCxnSpPr>
        <p:spPr>
          <a:xfrm flipH="1">
            <a:off x="1894703" y="3622469"/>
            <a:ext cx="132563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角丸四角形 17">
            <a:extLst>
              <a:ext uri="{FF2B5EF4-FFF2-40B4-BE49-F238E27FC236}">
                <a16:creationId xmlns:a16="http://schemas.microsoft.com/office/drawing/2014/main" id="{C05526BE-8ED4-A187-253F-BF1779C5FFB4}"/>
              </a:ext>
            </a:extLst>
          </p:cNvPr>
          <p:cNvSpPr/>
          <p:nvPr/>
        </p:nvSpPr>
        <p:spPr>
          <a:xfrm>
            <a:off x="3983711" y="4332849"/>
            <a:ext cx="934279" cy="1220365"/>
          </a:xfrm>
          <a:prstGeom prst="roundRect">
            <a:avLst/>
          </a:prstGeom>
          <a:ln w="28575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</a:rPr>
              <a:t>電源ボタン押す</a:t>
            </a:r>
            <a:endParaRPr lang="en-US" altLang="ja-JP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3" name="角丸四角形 25">
            <a:extLst>
              <a:ext uri="{FF2B5EF4-FFF2-40B4-BE49-F238E27FC236}">
                <a16:creationId xmlns:a16="http://schemas.microsoft.com/office/drawing/2014/main" id="{290F0E60-CA98-A935-66BC-32C1F3ADEBB6}"/>
              </a:ext>
            </a:extLst>
          </p:cNvPr>
          <p:cNvSpPr/>
          <p:nvPr/>
        </p:nvSpPr>
        <p:spPr>
          <a:xfrm>
            <a:off x="3536436" y="1156234"/>
            <a:ext cx="1459812" cy="793312"/>
          </a:xfrm>
          <a:prstGeom prst="roundRect">
            <a:avLst/>
          </a:prstGeom>
          <a:ln w="28575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accent1">
                    <a:lumMod val="75000"/>
                  </a:schemeClr>
                </a:solidFill>
              </a:rPr>
              <a:t>ホーム</a:t>
            </a:r>
            <a:endParaRPr kumimoji="1" lang="en-US" altLang="ja-JP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kumimoji="1" lang="ja-JP" altLang="en-US" b="1" dirty="0">
                <a:solidFill>
                  <a:schemeClr val="accent1">
                    <a:lumMod val="75000"/>
                  </a:schemeClr>
                </a:solidFill>
              </a:rPr>
              <a:t>ボタン押す</a:t>
            </a:r>
          </a:p>
        </p:txBody>
      </p:sp>
    </p:spTree>
    <p:extLst>
      <p:ext uri="{BB962C8B-B14F-4D97-AF65-F5344CB8AC3E}">
        <p14:creationId xmlns:p14="http://schemas.microsoft.com/office/powerpoint/2010/main" val="2747888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1697"/>
          </a:xfrm>
        </p:spPr>
        <p:txBody>
          <a:bodyPr/>
          <a:lstStyle/>
          <a:p>
            <a:r>
              <a:rPr kumimoji="1" lang="en-US" altLang="ja-JP" b="1" dirty="0"/>
              <a:t>1-2 </a:t>
            </a:r>
            <a:r>
              <a:rPr kumimoji="1" lang="ja-JP" altLang="en-US" b="1" dirty="0"/>
              <a:t>ネットワーク設定と教材の所在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168641" y="1712423"/>
            <a:ext cx="4023359" cy="4148050"/>
          </a:xfrm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kumimoji="1" lang="ja-JP" altLang="en-US" b="1" dirty="0">
                <a:solidFill>
                  <a:srgbClr val="FF0000"/>
                </a:solidFill>
              </a:rPr>
              <a:t>用語</a:t>
            </a:r>
            <a:endParaRPr kumimoji="1" lang="en-US" altLang="ja-JP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ja-JP" altLang="en-US" b="1" u="sng" dirty="0">
                <a:solidFill>
                  <a:srgbClr val="FF0000"/>
                </a:solidFill>
              </a:rPr>
              <a:t>ネットワーク</a:t>
            </a:r>
            <a:endParaRPr kumimoji="1" lang="en-US" altLang="ja-JP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b="1" u="sng" dirty="0">
                <a:solidFill>
                  <a:srgbClr val="FF0000"/>
                </a:solidFill>
              </a:rPr>
              <a:t>インターネット</a:t>
            </a:r>
            <a:endParaRPr lang="en-US" altLang="ja-JP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en-US" altLang="ja-JP" b="1" u="sng" dirty="0">
                <a:solidFill>
                  <a:srgbClr val="FF0000"/>
                </a:solidFill>
              </a:rPr>
              <a:t>URL</a:t>
            </a:r>
            <a:r>
              <a:rPr kumimoji="1" lang="en-US" altLang="ja-JP" b="1" dirty="0">
                <a:solidFill>
                  <a:srgbClr val="FF0000"/>
                </a:solidFill>
              </a:rPr>
              <a:t> </a:t>
            </a:r>
            <a:r>
              <a:rPr lang="en-US" altLang="ja-JP" b="1" dirty="0"/>
              <a:t>:</a:t>
            </a:r>
            <a:r>
              <a:rPr lang="ja-JP" altLang="en-US" b="1" dirty="0"/>
              <a:t>           </a:t>
            </a:r>
            <a:r>
              <a:rPr lang="en-US" altLang="ja-JP" b="1" dirty="0"/>
              <a:t>http://</a:t>
            </a:r>
            <a:r>
              <a:rPr lang="ja-JP" altLang="en-US" b="1" dirty="0"/>
              <a:t>・・・</a:t>
            </a:r>
            <a:endParaRPr kumimoji="1" lang="en-US" altLang="ja-JP" b="1" dirty="0"/>
          </a:p>
          <a:p>
            <a:pPr marL="0" indent="0">
              <a:buNone/>
            </a:pPr>
            <a:r>
              <a:rPr kumimoji="1" lang="ja-JP" altLang="en-US" b="1" u="sng" dirty="0">
                <a:solidFill>
                  <a:srgbClr val="FF0000"/>
                </a:solidFill>
              </a:rPr>
              <a:t>アイコン</a:t>
            </a:r>
            <a:r>
              <a:rPr lang="en-US" altLang="ja-JP" b="1" dirty="0"/>
              <a:t>:    【</a:t>
            </a:r>
            <a:r>
              <a:rPr lang="ja-JP" altLang="en-US" b="1" dirty="0"/>
              <a:t>　</a:t>
            </a:r>
            <a:r>
              <a:rPr lang="en-US" altLang="ja-JP" b="1" dirty="0"/>
              <a:t>】</a:t>
            </a:r>
            <a:r>
              <a:rPr lang="ja-JP" altLang="en-US" b="1" dirty="0"/>
              <a:t>アイコン で表記</a:t>
            </a:r>
            <a:endParaRPr kumimoji="1" lang="en-US" altLang="ja-JP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b="1" u="sng" dirty="0">
                <a:solidFill>
                  <a:srgbClr val="FF0000"/>
                </a:solidFill>
              </a:rPr>
              <a:t>ボタン</a:t>
            </a:r>
            <a:r>
              <a:rPr lang="en-US" altLang="ja-JP" b="1" dirty="0"/>
              <a:t>:       【</a:t>
            </a:r>
            <a:r>
              <a:rPr lang="ja-JP" altLang="en-US" b="1" dirty="0"/>
              <a:t>　</a:t>
            </a:r>
            <a:r>
              <a:rPr lang="en-US" altLang="ja-JP" b="1" dirty="0"/>
              <a:t>】</a:t>
            </a:r>
            <a:r>
              <a:rPr lang="ja-JP" altLang="en-US" b="1" dirty="0"/>
              <a:t>ボタン で表記</a:t>
            </a:r>
            <a:endParaRPr kumimoji="1" lang="ja-JP" altLang="en-US" b="1" u="sng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90391" y="1089325"/>
            <a:ext cx="7659339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（１）ネットワーク設定</a:t>
            </a:r>
            <a:endParaRPr kumimoji="1" lang="en-US" altLang="ja-JP" sz="2800" dirty="0"/>
          </a:p>
          <a:p>
            <a:r>
              <a:rPr lang="en-US" altLang="ja-JP" sz="2800" dirty="0"/>
              <a:t>	</a:t>
            </a:r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</a:rPr>
              <a:t>ネットワーク設定画面</a:t>
            </a:r>
            <a:endParaRPr lang="en-US" altLang="ja-JP" sz="28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altLang="ja-JP" sz="2800" dirty="0">
                <a:solidFill>
                  <a:schemeClr val="accent1">
                    <a:lumMod val="75000"/>
                  </a:schemeClr>
                </a:solidFill>
              </a:rPr>
              <a:t>	SSID</a:t>
            </a:r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</a:rPr>
              <a:t>選ぶ</a:t>
            </a:r>
            <a:endParaRPr lang="en-US" altLang="ja-JP" sz="28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altLang="ja-JP" sz="2800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</a:rPr>
              <a:t>パスコード入力</a:t>
            </a:r>
            <a:endParaRPr lang="en-US" altLang="ja-JP" sz="28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kumimoji="1" lang="ja-JP" altLang="en-US" sz="2800" dirty="0"/>
              <a:t>（２）教材の所在</a:t>
            </a:r>
            <a:endParaRPr kumimoji="1" lang="en-US" altLang="ja-JP" sz="2800" dirty="0"/>
          </a:p>
          <a:p>
            <a:r>
              <a:rPr lang="en-US" altLang="ja-JP" sz="2800" dirty="0"/>
              <a:t>	</a:t>
            </a:r>
            <a:r>
              <a:rPr lang="ja-JP" altLang="en-US" sz="2800" dirty="0"/>
              <a:t>①</a:t>
            </a:r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</a:rPr>
              <a:t>桜堤コミュニティセンター　</a:t>
            </a:r>
            <a:r>
              <a:rPr lang="en-US" altLang="ja-JP" sz="2800" dirty="0">
                <a:solidFill>
                  <a:schemeClr val="accent1">
                    <a:lumMod val="75000"/>
                  </a:schemeClr>
                </a:solidFill>
              </a:rPr>
              <a:t>[</a:t>
            </a:r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</a:rPr>
              <a:t>検索</a:t>
            </a:r>
            <a:r>
              <a:rPr lang="en-US" altLang="ja-JP" sz="2800" dirty="0">
                <a:solidFill>
                  <a:schemeClr val="accent1">
                    <a:lumMod val="75000"/>
                  </a:schemeClr>
                </a:solidFill>
              </a:rPr>
              <a:t>]</a:t>
            </a:r>
          </a:p>
          <a:p>
            <a:r>
              <a:rPr kumimoji="1" lang="en-US" altLang="ja-JP" sz="2800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kumimoji="1" lang="ja-JP" altLang="en-US" sz="2800" dirty="0">
                <a:solidFill>
                  <a:schemeClr val="accent1">
                    <a:lumMod val="75000"/>
                  </a:schemeClr>
                </a:solidFill>
              </a:rPr>
              <a:t>桜堤コミュニティセンターホームパージ</a:t>
            </a:r>
            <a:r>
              <a:rPr kumimoji="1" lang="en-US" altLang="ja-JP" sz="2800" dirty="0">
                <a:solidFill>
                  <a:schemeClr val="accent1">
                    <a:lumMod val="75000"/>
                  </a:schemeClr>
                </a:solidFill>
              </a:rPr>
              <a:t>HP</a:t>
            </a:r>
          </a:p>
          <a:p>
            <a:r>
              <a:rPr lang="en-US" altLang="ja-JP" sz="2800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</a:rPr>
              <a:t>→</a:t>
            </a:r>
            <a:r>
              <a:rPr lang="en-US" altLang="ja-JP" sz="2800" dirty="0">
                <a:solidFill>
                  <a:schemeClr val="accent1">
                    <a:lumMod val="75000"/>
                  </a:schemeClr>
                </a:solidFill>
              </a:rPr>
              <a:t>【</a:t>
            </a:r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</a:rPr>
              <a:t>活動紹介</a:t>
            </a:r>
            <a:r>
              <a:rPr lang="en-US" altLang="ja-JP" sz="2800" dirty="0">
                <a:solidFill>
                  <a:schemeClr val="accent1">
                    <a:lumMod val="75000"/>
                  </a:schemeClr>
                </a:solidFill>
              </a:rPr>
              <a:t>】</a:t>
            </a:r>
          </a:p>
          <a:p>
            <a:r>
              <a:rPr kumimoji="1" lang="en-US" altLang="ja-JP" sz="2800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kumimoji="1" lang="ja-JP" altLang="en-US" sz="2800" dirty="0">
                <a:solidFill>
                  <a:schemeClr val="accent1">
                    <a:lumMod val="75000"/>
                  </a:schemeClr>
                </a:solidFill>
              </a:rPr>
              <a:t>→</a:t>
            </a:r>
            <a:r>
              <a:rPr lang="en-US" altLang="ja-JP" sz="2800" dirty="0">
                <a:solidFill>
                  <a:schemeClr val="accent1">
                    <a:lumMod val="75000"/>
                  </a:schemeClr>
                </a:solidFill>
              </a:rPr>
              <a:t> 【</a:t>
            </a:r>
            <a:r>
              <a:rPr kumimoji="1" lang="ja-JP" altLang="en-US" sz="2800" dirty="0">
                <a:solidFill>
                  <a:schemeClr val="accent1">
                    <a:lumMod val="75000"/>
                  </a:schemeClr>
                </a:solidFill>
              </a:rPr>
              <a:t>パソコン</a:t>
            </a:r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</a:rPr>
              <a:t>学習会</a:t>
            </a:r>
            <a:r>
              <a:rPr lang="en-US" altLang="ja-JP" sz="2800" dirty="0">
                <a:solidFill>
                  <a:schemeClr val="accent1">
                    <a:lumMod val="75000"/>
                  </a:schemeClr>
                </a:solidFill>
              </a:rPr>
              <a:t>】</a:t>
            </a:r>
          </a:p>
          <a:p>
            <a:r>
              <a:rPr kumimoji="1" lang="en-US" altLang="ja-JP" sz="2800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kumimoji="1" lang="ja-JP" altLang="en-US" sz="2800" dirty="0">
                <a:solidFill>
                  <a:schemeClr val="accent1">
                    <a:lumMod val="75000"/>
                  </a:schemeClr>
                </a:solidFill>
              </a:rPr>
              <a:t>→</a:t>
            </a:r>
            <a:r>
              <a:rPr lang="en-US" altLang="ja-JP" sz="2800" dirty="0">
                <a:solidFill>
                  <a:schemeClr val="accent1">
                    <a:lumMod val="75000"/>
                  </a:schemeClr>
                </a:solidFill>
              </a:rPr>
              <a:t> 【</a:t>
            </a:r>
            <a:r>
              <a:rPr kumimoji="1" lang="ja-JP" altLang="en-US" sz="2800" dirty="0">
                <a:solidFill>
                  <a:schemeClr val="accent1">
                    <a:lumMod val="75000"/>
                  </a:schemeClr>
                </a:solidFill>
              </a:rPr>
              <a:t>パソコン学習会教材</a:t>
            </a:r>
            <a:r>
              <a:rPr lang="en-US" altLang="ja-JP" sz="2800" dirty="0">
                <a:solidFill>
                  <a:schemeClr val="accent1">
                    <a:lumMod val="75000"/>
                  </a:schemeClr>
                </a:solidFill>
              </a:rPr>
              <a:t>】</a:t>
            </a:r>
            <a:endParaRPr kumimoji="1" lang="en-US" altLang="ja-JP" sz="28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altLang="ja-JP" sz="2800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</a:rPr>
              <a:t>→</a:t>
            </a:r>
            <a:r>
              <a:rPr lang="en-US" altLang="ja-JP" sz="2800" dirty="0">
                <a:solidFill>
                  <a:schemeClr val="accent1">
                    <a:lumMod val="75000"/>
                  </a:schemeClr>
                </a:solidFill>
              </a:rPr>
              <a:t> 【</a:t>
            </a:r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</a:rPr>
              <a:t>自習用コースウェア、テキスト</a:t>
            </a:r>
            <a:r>
              <a:rPr lang="en-US" altLang="ja-JP" sz="2800" dirty="0">
                <a:solidFill>
                  <a:schemeClr val="accent1">
                    <a:lumMod val="75000"/>
                  </a:schemeClr>
                </a:solidFill>
              </a:rPr>
              <a:t>】 </a:t>
            </a:r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</a:rPr>
              <a:t>　等</a:t>
            </a:r>
            <a:endParaRPr lang="en-US" altLang="ja-JP" sz="28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kumimoji="1" lang="ja-JP" altLang="en-US" sz="2800" dirty="0">
                <a:solidFill>
                  <a:schemeClr val="accent1">
                    <a:lumMod val="75000"/>
                  </a:schemeClr>
                </a:solidFill>
              </a:rPr>
              <a:t>　　　　②夜久学館　</a:t>
            </a:r>
            <a:r>
              <a:rPr kumimoji="1" lang="en-US" altLang="ja-JP" sz="2800" dirty="0">
                <a:solidFill>
                  <a:schemeClr val="accent1">
                    <a:lumMod val="75000"/>
                  </a:schemeClr>
                </a:solidFill>
              </a:rPr>
              <a:t>[</a:t>
            </a:r>
            <a:r>
              <a:rPr kumimoji="1" lang="ja-JP" altLang="en-US" sz="2800" dirty="0">
                <a:solidFill>
                  <a:schemeClr val="accent1">
                    <a:lumMod val="75000"/>
                  </a:schemeClr>
                </a:solidFill>
              </a:rPr>
              <a:t>検索</a:t>
            </a:r>
            <a:r>
              <a:rPr kumimoji="1" lang="en-US" altLang="ja-JP" sz="2800" dirty="0">
                <a:solidFill>
                  <a:schemeClr val="accent1">
                    <a:lumMod val="75000"/>
                  </a:schemeClr>
                </a:solidFill>
              </a:rPr>
              <a:t>]</a:t>
            </a:r>
          </a:p>
          <a:p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</a:rPr>
              <a:t>　　　　夜久学館ホームページ→</a:t>
            </a:r>
            <a:r>
              <a:rPr lang="en-US" altLang="ja-JP" sz="2800" dirty="0">
                <a:solidFill>
                  <a:schemeClr val="accent1">
                    <a:lumMod val="75000"/>
                  </a:schemeClr>
                </a:solidFill>
              </a:rPr>
              <a:t>PC</a:t>
            </a:r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</a:rPr>
              <a:t>教室→。。。</a:t>
            </a:r>
            <a:endParaRPr kumimoji="1" lang="ja-JP" alt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2801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158</Words>
  <Application>Microsoft Office PowerPoint</Application>
  <PresentationFormat>ワイド画面</PresentationFormat>
  <Paragraphs>39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テーマ</vt:lpstr>
      <vt:lpstr>1-1 スマホ 起動と終了</vt:lpstr>
      <vt:lpstr>1-2 ネットワーク設定と教材の所在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夜久竹夫gmail</dc:creator>
  <cp:lastModifiedBy>夜久 竹夫gmail</cp:lastModifiedBy>
  <cp:revision>16</cp:revision>
  <cp:lastPrinted>2022-09-28T09:39:10Z</cp:lastPrinted>
  <dcterms:created xsi:type="dcterms:W3CDTF">2022-09-28T07:49:52Z</dcterms:created>
  <dcterms:modified xsi:type="dcterms:W3CDTF">2023-02-21T09:14:42Z</dcterms:modified>
</cp:coreProperties>
</file>