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5" autoAdjust="0"/>
    <p:restoredTop sz="94660"/>
  </p:normalViewPr>
  <p:slideViewPr>
    <p:cSldViewPr snapToGrid="0">
      <p:cViewPr varScale="1">
        <p:scale>
          <a:sx n="48" d="100"/>
          <a:sy n="48" d="100"/>
        </p:scale>
        <p:origin x="78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夜久 竹夫gmail" userId="18c73cc4e4505b5f" providerId="LiveId" clId="{47ACA085-DE95-4758-B816-512527404721}"/>
    <pc:docChg chg="custSel modSld">
      <pc:chgData name="夜久 竹夫gmail" userId="18c73cc4e4505b5f" providerId="LiveId" clId="{47ACA085-DE95-4758-B816-512527404721}" dt="2023-02-21T09:26:57.506" v="6" actId="20577"/>
      <pc:docMkLst>
        <pc:docMk/>
      </pc:docMkLst>
      <pc:sldChg chg="modSp mod">
        <pc:chgData name="夜久 竹夫gmail" userId="18c73cc4e4505b5f" providerId="LiveId" clId="{47ACA085-DE95-4758-B816-512527404721}" dt="2023-02-21T09:26:57.506" v="6" actId="20577"/>
        <pc:sldMkLst>
          <pc:docMk/>
          <pc:sldMk cId="3935180960" sldId="256"/>
        </pc:sldMkLst>
        <pc:spChg chg="mod">
          <ac:chgData name="夜久 竹夫gmail" userId="18c73cc4e4505b5f" providerId="LiveId" clId="{47ACA085-DE95-4758-B816-512527404721}" dt="2023-02-21T09:26:57.506" v="6" actId="20577"/>
          <ac:spMkLst>
            <pc:docMk/>
            <pc:sldMk cId="3935180960" sldId="256"/>
            <ac:spMk id="2" creationId="{FCDBDBBC-DE56-B25A-0198-4EB30EDEE62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D0DA-0E8B-4E97-8363-899D5D0AE43A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9A2B-67C5-4521-A9B0-AFE33927B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486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D0DA-0E8B-4E97-8363-899D5D0AE43A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9A2B-67C5-4521-A9B0-AFE33927B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80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D0DA-0E8B-4E97-8363-899D5D0AE43A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9A2B-67C5-4521-A9B0-AFE33927B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5832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D0DA-0E8B-4E97-8363-899D5D0AE43A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9A2B-67C5-4521-A9B0-AFE33927B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7623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D0DA-0E8B-4E97-8363-899D5D0AE43A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9A2B-67C5-4521-A9B0-AFE33927B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468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D0DA-0E8B-4E97-8363-899D5D0AE43A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9A2B-67C5-4521-A9B0-AFE33927B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23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D0DA-0E8B-4E97-8363-899D5D0AE43A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9A2B-67C5-4521-A9B0-AFE33927B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9574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D0DA-0E8B-4E97-8363-899D5D0AE43A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9A2B-67C5-4521-A9B0-AFE33927B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97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D0DA-0E8B-4E97-8363-899D5D0AE43A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9A2B-67C5-4521-A9B0-AFE33927B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54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D0DA-0E8B-4E97-8363-899D5D0AE43A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9A2B-67C5-4521-A9B0-AFE33927B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350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7D0DA-0E8B-4E97-8363-899D5D0AE43A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19A2B-67C5-4521-A9B0-AFE33927B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195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7D0DA-0E8B-4E97-8363-899D5D0AE43A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19A2B-67C5-4521-A9B0-AFE33927B8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125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DBDBBC-DE56-B25A-0198-4EB30EDEE6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923" y="1076770"/>
            <a:ext cx="7870677" cy="1348931"/>
          </a:xfrm>
        </p:spPr>
        <p:txBody>
          <a:bodyPr>
            <a:normAutofit/>
          </a:bodyPr>
          <a:lstStyle/>
          <a:p>
            <a:r>
              <a:rPr lang="ja-JP" altLang="en-US"/>
              <a:t>２．</a:t>
            </a:r>
            <a:r>
              <a:rPr kumimoji="1" lang="ja-JP" altLang="en-US"/>
              <a:t>ホームページ</a:t>
            </a:r>
            <a:r>
              <a:rPr kumimoji="1" lang="ja-JP" altLang="en-US" dirty="0"/>
              <a:t>閲覧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E942F54-7C2C-DE64-B749-F0DBCC56F9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180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01E33B-81BA-ACE8-556B-6011D9D95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00CEA8-7C96-509E-D298-33DF95544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5" y="1844675"/>
            <a:ext cx="7886700" cy="4351338"/>
          </a:xfrm>
        </p:spPr>
        <p:txBody>
          <a:bodyPr/>
          <a:lstStyle/>
          <a:p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75D241D7-31AE-ABB6-50D3-E8E257CED68A}"/>
              </a:ext>
            </a:extLst>
          </p:cNvPr>
          <p:cNvSpPr/>
          <p:nvPr/>
        </p:nvSpPr>
        <p:spPr>
          <a:xfrm>
            <a:off x="1093862" y="786213"/>
            <a:ext cx="1965532" cy="1273324"/>
          </a:xfrm>
          <a:prstGeom prst="round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2"/>
                </a:solidFill>
              </a:rPr>
              <a:t>ホーム画面</a:t>
            </a: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93B02992-5A13-D72A-C97D-7F1717EB153E}"/>
              </a:ext>
            </a:extLst>
          </p:cNvPr>
          <p:cNvCxnSpPr>
            <a:cxnSpLocks/>
          </p:cNvCxnSpPr>
          <p:nvPr/>
        </p:nvCxnSpPr>
        <p:spPr>
          <a:xfrm>
            <a:off x="2768837" y="2127903"/>
            <a:ext cx="461473" cy="34183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吹き出し: 四角形 9">
            <a:extLst>
              <a:ext uri="{FF2B5EF4-FFF2-40B4-BE49-F238E27FC236}">
                <a16:creationId xmlns:a16="http://schemas.microsoft.com/office/drawing/2014/main" id="{F49BEBDD-01C6-4D61-4773-7572F2D6CD41}"/>
              </a:ext>
            </a:extLst>
          </p:cNvPr>
          <p:cNvSpPr/>
          <p:nvPr/>
        </p:nvSpPr>
        <p:spPr>
          <a:xfrm>
            <a:off x="4832647" y="1513674"/>
            <a:ext cx="2187278" cy="863125"/>
          </a:xfrm>
          <a:prstGeom prst="wedgeRectCallout">
            <a:avLst>
              <a:gd name="adj1" fmla="val -143441"/>
              <a:gd name="adj2" fmla="val 34117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Google 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の中の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chrome 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選ぶ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CA122EAF-12EE-FB71-4EDC-989AC1FA18CF}"/>
              </a:ext>
            </a:extLst>
          </p:cNvPr>
          <p:cNvSpPr/>
          <p:nvPr/>
        </p:nvSpPr>
        <p:spPr>
          <a:xfrm>
            <a:off x="2126479" y="2493948"/>
            <a:ext cx="1965532" cy="1273324"/>
          </a:xfrm>
          <a:prstGeom prst="roundRect">
            <a:avLst/>
          </a:prstGeom>
          <a:noFill/>
          <a:ln w="698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>
                <a:solidFill>
                  <a:schemeClr val="tx2"/>
                </a:solidFill>
              </a:rPr>
              <a:t>Chrome</a:t>
            </a:r>
            <a:r>
              <a:rPr kumimoji="1" lang="ja-JP" altLang="en-US" sz="2400" b="1" dirty="0">
                <a:solidFill>
                  <a:schemeClr val="tx2"/>
                </a:solidFill>
              </a:rPr>
              <a:t>画面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156A9F38-B6ED-5886-DB16-E6B2D1A80192}"/>
              </a:ext>
            </a:extLst>
          </p:cNvPr>
          <p:cNvSpPr/>
          <p:nvPr/>
        </p:nvSpPr>
        <p:spPr>
          <a:xfrm>
            <a:off x="6338131" y="5244269"/>
            <a:ext cx="1965532" cy="1273324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2"/>
                </a:solidFill>
              </a:rPr>
              <a:t>ホームページ表示</a:t>
            </a: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54361B4A-5779-3EB7-D53D-DAB8E0716AD8}"/>
              </a:ext>
            </a:extLst>
          </p:cNvPr>
          <p:cNvSpPr/>
          <p:nvPr/>
        </p:nvSpPr>
        <p:spPr>
          <a:xfrm>
            <a:off x="4140438" y="4029341"/>
            <a:ext cx="1965532" cy="1273324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2"/>
                </a:solidFill>
              </a:rPr>
              <a:t>検索結果</a:t>
            </a:r>
          </a:p>
        </p:txBody>
      </p:sp>
      <p:sp>
        <p:nvSpPr>
          <p:cNvPr id="16" name="吹き出し: 四角形 15">
            <a:extLst>
              <a:ext uri="{FF2B5EF4-FFF2-40B4-BE49-F238E27FC236}">
                <a16:creationId xmlns:a16="http://schemas.microsoft.com/office/drawing/2014/main" id="{6C4E2D81-3C4B-9D23-56DC-8A25C9E3BFA2}"/>
              </a:ext>
            </a:extLst>
          </p:cNvPr>
          <p:cNvSpPr/>
          <p:nvPr/>
        </p:nvSpPr>
        <p:spPr>
          <a:xfrm>
            <a:off x="5880397" y="2885274"/>
            <a:ext cx="1726250" cy="863125"/>
          </a:xfrm>
          <a:prstGeom prst="wedgeRectCallout">
            <a:avLst>
              <a:gd name="adj1" fmla="val -132405"/>
              <a:gd name="adj2" fmla="val 42946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検索文字列入力</a:t>
            </a:r>
          </a:p>
        </p:txBody>
      </p:sp>
      <p:sp>
        <p:nvSpPr>
          <p:cNvPr id="17" name="吹き出し: 四角形 16">
            <a:extLst>
              <a:ext uri="{FF2B5EF4-FFF2-40B4-BE49-F238E27FC236}">
                <a16:creationId xmlns:a16="http://schemas.microsoft.com/office/drawing/2014/main" id="{7FC704A6-D61A-7140-3780-A7C9F857B643}"/>
              </a:ext>
            </a:extLst>
          </p:cNvPr>
          <p:cNvSpPr/>
          <p:nvPr/>
        </p:nvSpPr>
        <p:spPr>
          <a:xfrm>
            <a:off x="7032922" y="4018749"/>
            <a:ext cx="2015828" cy="863125"/>
          </a:xfrm>
          <a:prstGeom prst="wedgeRectCallout">
            <a:avLst>
              <a:gd name="adj1" fmla="val -77002"/>
              <a:gd name="adj2" fmla="val 51774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ウェブサイト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選ぶ</a:t>
            </a: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3DF9FFDE-4975-5F70-7F22-2F2D80AEFACF}"/>
              </a:ext>
            </a:extLst>
          </p:cNvPr>
          <p:cNvCxnSpPr>
            <a:cxnSpLocks/>
          </p:cNvCxnSpPr>
          <p:nvPr/>
        </p:nvCxnSpPr>
        <p:spPr>
          <a:xfrm>
            <a:off x="4245212" y="3623328"/>
            <a:ext cx="461473" cy="34183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647F5F99-3879-D21B-9183-9A3C32AA576C}"/>
              </a:ext>
            </a:extLst>
          </p:cNvPr>
          <p:cNvCxnSpPr>
            <a:cxnSpLocks/>
          </p:cNvCxnSpPr>
          <p:nvPr/>
        </p:nvCxnSpPr>
        <p:spPr>
          <a:xfrm>
            <a:off x="6207362" y="4871103"/>
            <a:ext cx="461473" cy="34183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3322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23</Words>
  <Application>Microsoft Office PowerPoint</Application>
  <PresentationFormat>画面に合わせる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２．ホームページ閲覧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（２）ホームページ閲覧</dc:title>
  <dc:creator>夜久 竹夫gmail</dc:creator>
  <cp:lastModifiedBy>夜久 竹夫gmail</cp:lastModifiedBy>
  <cp:revision>1</cp:revision>
  <dcterms:created xsi:type="dcterms:W3CDTF">2023-01-20T08:43:14Z</dcterms:created>
  <dcterms:modified xsi:type="dcterms:W3CDTF">2023-02-21T09:27:08Z</dcterms:modified>
</cp:coreProperties>
</file>