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5" autoAdjust="0"/>
    <p:restoredTop sz="94660"/>
  </p:normalViewPr>
  <p:slideViewPr>
    <p:cSldViewPr snapToGrid="0">
      <p:cViewPr varScale="1">
        <p:scale>
          <a:sx n="48" d="100"/>
          <a:sy n="48" d="100"/>
        </p:scale>
        <p:origin x="78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18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606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87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82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76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99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2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3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4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70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19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C6959-EA23-4E67-9FB4-DE099447CC71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01CA5-4F01-4726-B9A4-05554BE3B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26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7925C4-AB5C-FCCC-F176-A1492CD4D7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b="1" dirty="0"/>
              <a:t>5</a:t>
            </a:r>
            <a:r>
              <a:rPr lang="ja-JP" altLang="en-US" b="1" dirty="0"/>
              <a:t>回目</a:t>
            </a:r>
            <a:br>
              <a:rPr lang="en-US" altLang="ja-JP" b="1" dirty="0"/>
            </a:br>
            <a:r>
              <a:rPr lang="ja-JP" altLang="en-US" b="1" dirty="0"/>
              <a:t>コミュニケーション１</a:t>
            </a:r>
            <a:endParaRPr kumimoji="1" lang="ja-JP" altLang="en-US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1F4484-3B02-0DD3-B18B-D4DC5CBE89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88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309A9D-EBB0-46E7-AEAB-A44C5E836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1301"/>
            <a:ext cx="7886700" cy="1325563"/>
          </a:xfrm>
        </p:spPr>
        <p:txBody>
          <a:bodyPr/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8FC397-DDB7-3BDA-6C42-BF8764940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77" y="1475248"/>
            <a:ext cx="82418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伝達手段</a:t>
            </a:r>
            <a:endParaRPr kumimoji="1" lang="en-US" altLang="ja-JP" b="1" dirty="0"/>
          </a:p>
          <a:p>
            <a:pPr marL="457200" lvl="1" indent="0">
              <a:buNone/>
            </a:pPr>
            <a:r>
              <a:rPr kumimoji="1" lang="ja-JP" altLang="en-US" sz="3200" b="1" dirty="0"/>
              <a:t>ショートメッセージ（ショートメール）</a:t>
            </a:r>
            <a:r>
              <a:rPr kumimoji="1" lang="en-US" altLang="ja-JP" sz="3200" b="1" dirty="0"/>
              <a:t>SMS</a:t>
            </a:r>
          </a:p>
          <a:p>
            <a:pPr marL="457200" lvl="1" indent="0">
              <a:buNone/>
            </a:pPr>
            <a:r>
              <a:rPr lang="ja-JP" altLang="en-US" sz="3200" b="1" dirty="0"/>
              <a:t>メール</a:t>
            </a:r>
            <a:endParaRPr lang="en-US" altLang="ja-JP" sz="3200" b="1" dirty="0"/>
          </a:p>
          <a:p>
            <a:pPr marL="457200" lvl="1" indent="0">
              <a:buNone/>
            </a:pPr>
            <a:r>
              <a:rPr kumimoji="1" lang="en-US" altLang="ja-JP" sz="3200" b="1" dirty="0"/>
              <a:t>LINE</a:t>
            </a:r>
          </a:p>
          <a:p>
            <a:pPr marL="0" indent="0">
              <a:buNone/>
            </a:pPr>
            <a:endParaRPr lang="en-US" altLang="ja-JP" sz="3200" b="1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457200" lvl="1" indent="0">
              <a:buNone/>
            </a:pP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8394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4B5FC1-D45B-43F3-292B-1368008C5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b="1" dirty="0"/>
              <a:t>メール復習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BF92C9-50DF-4A82-6445-969539BD2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482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A0E64-CA68-9D65-08F2-7C2F2141A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0CE90F-5ECD-D10B-7762-E5A58DC4A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LINE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LINE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でメッセージ送る相手は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LINE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友達だけ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送るには前もって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LINE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友達になる必要↓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①ホーム画面➡上の人のアイコン➡招待アイコン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②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SMS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選んで連絡先から携帯番号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連絡先に入っている必要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862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2983CD-A09E-D673-676E-A0D110C3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SMS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32E1CD-F5EF-2EF5-1C6F-E55B3F4D9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宛先　携帯番号</a:t>
            </a:r>
            <a:endParaRPr kumimoji="1" lang="en-US" altLang="ja-JP" b="1" dirty="0"/>
          </a:p>
          <a:p>
            <a:r>
              <a:rPr lang="ja-JP" altLang="en-US" b="1" dirty="0"/>
              <a:t>内容　文字列、相手により写真添付可</a:t>
            </a:r>
            <a:r>
              <a:rPr lang="en-US" altLang="ja-JP" b="1" dirty="0"/>
              <a:t>(</a:t>
            </a:r>
            <a:r>
              <a:rPr lang="ja-JP" altLang="en-US" b="1" dirty="0"/>
              <a:t>あとで</a:t>
            </a:r>
            <a:r>
              <a:rPr lang="en-US" altLang="ja-JP" b="1" dirty="0"/>
              <a:t>)</a:t>
            </a:r>
          </a:p>
          <a:p>
            <a:r>
              <a:rPr kumimoji="1" lang="ja-JP" altLang="en-US" b="1" dirty="0"/>
              <a:t>グループは作れない</a:t>
            </a:r>
            <a:endParaRPr kumimoji="1" lang="en-US" altLang="ja-JP" b="1" dirty="0"/>
          </a:p>
          <a:p>
            <a:r>
              <a:rPr kumimoji="1" lang="ja-JP" altLang="en-US" b="1" dirty="0"/>
              <a:t>使い方</a:t>
            </a:r>
            <a:endParaRPr kumimoji="1" lang="en-US" altLang="ja-JP" b="1" dirty="0"/>
          </a:p>
          <a:p>
            <a:pPr marL="457200" lvl="1" indent="0">
              <a:buNone/>
            </a:pPr>
            <a:r>
              <a:rPr lang="ja-JP" altLang="en-US" sz="2800" b="1" dirty="0"/>
              <a:t>①ホーム画面から</a:t>
            </a:r>
            <a:r>
              <a:rPr lang="en-US" altLang="ja-JP" sz="2800" b="1" dirty="0"/>
              <a:t>SMS</a:t>
            </a:r>
            <a:r>
              <a:rPr lang="ja-JP" altLang="en-US" sz="2800" b="1" dirty="0"/>
              <a:t>のアイコン選ぶ</a:t>
            </a:r>
            <a:endParaRPr kumimoji="1" lang="en-US" altLang="ja-JP" sz="2800" b="1" dirty="0"/>
          </a:p>
          <a:p>
            <a:pPr marL="457200" lvl="1" indent="0">
              <a:buNone/>
            </a:pPr>
            <a:r>
              <a:rPr kumimoji="1" lang="ja-JP" altLang="en-US" sz="2800" b="1" dirty="0"/>
              <a:t>②宛先枠と本文枠に入力</a:t>
            </a:r>
            <a:endParaRPr kumimoji="1" lang="en-US" altLang="ja-JP" sz="2800" b="1" dirty="0"/>
          </a:p>
          <a:p>
            <a:pPr marL="457200" lvl="1" indent="0">
              <a:buNone/>
            </a:pPr>
            <a:r>
              <a:rPr kumimoji="1" lang="ja-JP" altLang="en-US" sz="2800" b="1" dirty="0"/>
              <a:t>③送信アイコン押す</a:t>
            </a:r>
            <a:endParaRPr kumimoji="1" lang="en-US" altLang="ja-JP" sz="2800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3251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101</Words>
  <Application>Microsoft Office PowerPoint</Application>
  <PresentationFormat>画面に合わせる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5回目 コミュニケーション１</vt:lpstr>
      <vt:lpstr>　</vt:lpstr>
      <vt:lpstr>メール復習</vt:lpstr>
      <vt:lpstr>PowerPoint プレゼンテーション</vt:lpstr>
      <vt:lpstr>SMS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コミュニケーション</dc:title>
  <dc:creator>夜久 竹夫gmail</dc:creator>
  <cp:lastModifiedBy>夜久 竹夫gmail</cp:lastModifiedBy>
  <cp:revision>2</cp:revision>
  <dcterms:created xsi:type="dcterms:W3CDTF">2023-01-20T09:05:37Z</dcterms:created>
  <dcterms:modified xsi:type="dcterms:W3CDTF">2023-02-21T09:17:27Z</dcterms:modified>
</cp:coreProperties>
</file>