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94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6/11/relationships/changesInfo" Target="changesInfos/changesInfo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D0309B6E-C0EE-4DEA-BE59-8C4A88D2C86D}"/>
    <pc:docChg chg="custSel modSld">
      <pc:chgData name="夜久 竹夫gmail" userId="18c73cc4e4505b5f" providerId="LiveId" clId="{D0309B6E-C0EE-4DEA-BE59-8C4A88D2C86D}" dt="2022-11-29T08:04:46.871" v="87" actId="113"/>
      <pc:docMkLst>
        <pc:docMk/>
      </pc:docMkLst>
      <pc:sldChg chg="modSp mod">
        <pc:chgData name="夜久 竹夫gmail" userId="18c73cc4e4505b5f" providerId="LiveId" clId="{D0309B6E-C0EE-4DEA-BE59-8C4A88D2C86D}" dt="2022-11-29T08:04:46.871" v="87" actId="113"/>
        <pc:sldMkLst>
          <pc:docMk/>
          <pc:sldMk cId="3337338344" sldId="262"/>
        </pc:sldMkLst>
        <pc:spChg chg="mod">
          <ac:chgData name="夜久 竹夫gmail" userId="18c73cc4e4505b5f" providerId="LiveId" clId="{D0309B6E-C0EE-4DEA-BE59-8C4A88D2C86D}" dt="2022-11-29T08:04:46.871" v="87" actId="113"/>
          <ac:spMkLst>
            <pc:docMk/>
            <pc:sldMk cId="3337338344" sldId="262"/>
            <ac:spMk id="3" creationId="{442FB3DF-F936-2B91-3D5E-B344BF4D6718}"/>
          </ac:spMkLst>
        </pc:spChg>
      </pc:sldChg>
      <pc:sldChg chg="modSp mod">
        <pc:chgData name="夜久 竹夫gmail" userId="18c73cc4e4505b5f" providerId="LiveId" clId="{D0309B6E-C0EE-4DEA-BE59-8C4A88D2C86D}" dt="2022-11-29T08:03:22.232" v="58" actId="6549"/>
        <pc:sldMkLst>
          <pc:docMk/>
          <pc:sldMk cId="1996707672" sldId="264"/>
        </pc:sldMkLst>
        <pc:spChg chg="mod">
          <ac:chgData name="夜久 竹夫gmail" userId="18c73cc4e4505b5f" providerId="LiveId" clId="{D0309B6E-C0EE-4DEA-BE59-8C4A88D2C86D}" dt="2022-11-29T08:03:22.232" v="58" actId="6549"/>
          <ac:spMkLst>
            <pc:docMk/>
            <pc:sldMk cId="1996707672" sldId="264"/>
            <ac:spMk id="3" creationId="{AD7A9B1C-8466-1BEB-2D28-281B6DD199DB}"/>
          </ac:spMkLst>
        </pc:spChg>
      </pc:sldChg>
    </pc:docChg>
  </pc:docChgLst>
  <pc:docChgLst>
    <pc:chgData name="夜久 竹夫gmail" userId="18c73cc4e4505b5f" providerId="LiveId" clId="{4A933E1D-EFA8-483E-9C99-19EFB7F705D6}"/>
    <pc:docChg chg="custSel addSld delSld modSld">
      <pc:chgData name="夜久 竹夫gmail" userId="18c73cc4e4505b5f" providerId="LiveId" clId="{4A933E1D-EFA8-483E-9C99-19EFB7F705D6}" dt="2022-10-26T10:29:21.146" v="1523" actId="11529"/>
      <pc:docMkLst>
        <pc:docMk/>
      </pc:docMkLst>
      <pc:sldChg chg="del">
        <pc:chgData name="夜久 竹夫gmail" userId="18c73cc4e4505b5f" providerId="LiveId" clId="{4A933E1D-EFA8-483E-9C99-19EFB7F705D6}" dt="2022-10-26T10:12:38.888" v="535" actId="47"/>
        <pc:sldMkLst>
          <pc:docMk/>
          <pc:sldMk cId="386566498" sldId="258"/>
        </pc:sldMkLst>
      </pc:sldChg>
      <pc:sldChg chg="del">
        <pc:chgData name="夜久 竹夫gmail" userId="18c73cc4e4505b5f" providerId="LiveId" clId="{4A933E1D-EFA8-483E-9C99-19EFB7F705D6}" dt="2022-10-26T10:12:40.645" v="536" actId="47"/>
        <pc:sldMkLst>
          <pc:docMk/>
          <pc:sldMk cId="113297900" sldId="259"/>
        </pc:sldMkLst>
      </pc:sldChg>
      <pc:sldChg chg="modSp new mod">
        <pc:chgData name="夜久 竹夫gmail" userId="18c73cc4e4505b5f" providerId="LiveId" clId="{4A933E1D-EFA8-483E-9C99-19EFB7F705D6}" dt="2022-10-26T10:28:23.503" v="1522" actId="20577"/>
        <pc:sldMkLst>
          <pc:docMk/>
          <pc:sldMk cId="1239618789" sldId="260"/>
        </pc:sldMkLst>
        <pc:spChg chg="mod">
          <ac:chgData name="夜久 竹夫gmail" userId="18c73cc4e4505b5f" providerId="LiveId" clId="{4A933E1D-EFA8-483E-9C99-19EFB7F705D6}" dt="2022-10-26T10:28:23.503" v="1522" actId="20577"/>
          <ac:spMkLst>
            <pc:docMk/>
            <pc:sldMk cId="1239618789" sldId="260"/>
            <ac:spMk id="2" creationId="{103AE7DF-D54E-C301-C366-58E6ED967DC2}"/>
          </ac:spMkLst>
        </pc:spChg>
        <pc:spChg chg="mod">
          <ac:chgData name="夜久 竹夫gmail" userId="18c73cc4e4505b5f" providerId="LiveId" clId="{4A933E1D-EFA8-483E-9C99-19EFB7F705D6}" dt="2022-10-26T10:07:23.482" v="251" actId="20577"/>
          <ac:spMkLst>
            <pc:docMk/>
            <pc:sldMk cId="1239618789" sldId="260"/>
            <ac:spMk id="3" creationId="{2AA8C98A-0ECA-BF76-38DC-AFD161E8CB4C}"/>
          </ac:spMkLst>
        </pc:spChg>
      </pc:sldChg>
      <pc:sldChg chg="modSp new mod">
        <pc:chgData name="夜久 竹夫gmail" userId="18c73cc4e4505b5f" providerId="LiveId" clId="{4A933E1D-EFA8-483E-9C99-19EFB7F705D6}" dt="2022-10-26T10:12:18.121" v="534" actId="20577"/>
        <pc:sldMkLst>
          <pc:docMk/>
          <pc:sldMk cId="2083291654" sldId="261"/>
        </pc:sldMkLst>
        <pc:spChg chg="mod">
          <ac:chgData name="夜久 竹夫gmail" userId="18c73cc4e4505b5f" providerId="LiveId" clId="{4A933E1D-EFA8-483E-9C99-19EFB7F705D6}" dt="2022-10-26T10:12:18.121" v="534" actId="20577"/>
          <ac:spMkLst>
            <pc:docMk/>
            <pc:sldMk cId="2083291654" sldId="261"/>
            <ac:spMk id="3" creationId="{88603939-1249-D9FD-E1F6-BD0727B65048}"/>
          </ac:spMkLst>
        </pc:spChg>
      </pc:sldChg>
      <pc:sldChg chg="modSp new mod">
        <pc:chgData name="夜久 竹夫gmail" userId="18c73cc4e4505b5f" providerId="LiveId" clId="{4A933E1D-EFA8-483E-9C99-19EFB7F705D6}" dt="2022-10-26T10:14:13.936" v="651" actId="20577"/>
        <pc:sldMkLst>
          <pc:docMk/>
          <pc:sldMk cId="3337338344" sldId="262"/>
        </pc:sldMkLst>
        <pc:spChg chg="mod">
          <ac:chgData name="夜久 竹夫gmail" userId="18c73cc4e4505b5f" providerId="LiveId" clId="{4A933E1D-EFA8-483E-9C99-19EFB7F705D6}" dt="2022-10-26T10:14:13.936" v="651" actId="20577"/>
          <ac:spMkLst>
            <pc:docMk/>
            <pc:sldMk cId="3337338344" sldId="262"/>
            <ac:spMk id="3" creationId="{442FB3DF-F936-2B91-3D5E-B344BF4D6718}"/>
          </ac:spMkLst>
        </pc:spChg>
      </pc:sldChg>
      <pc:sldChg chg="addSp modSp new mod">
        <pc:chgData name="夜久 竹夫gmail" userId="18c73cc4e4505b5f" providerId="LiveId" clId="{4A933E1D-EFA8-483E-9C99-19EFB7F705D6}" dt="2022-10-26T10:29:21.146" v="1523" actId="11529"/>
        <pc:sldMkLst>
          <pc:docMk/>
          <pc:sldMk cId="813491001" sldId="263"/>
        </pc:sldMkLst>
        <pc:spChg chg="mod">
          <ac:chgData name="夜久 竹夫gmail" userId="18c73cc4e4505b5f" providerId="LiveId" clId="{4A933E1D-EFA8-483E-9C99-19EFB7F705D6}" dt="2022-10-26T10:19:12.112" v="949" actId="6549"/>
          <ac:spMkLst>
            <pc:docMk/>
            <pc:sldMk cId="813491001" sldId="263"/>
            <ac:spMk id="3" creationId="{7556773A-A814-77ED-A9F5-8FC2916E6E96}"/>
          </ac:spMkLst>
        </pc:spChg>
        <pc:spChg chg="add">
          <ac:chgData name="夜久 竹夫gmail" userId="18c73cc4e4505b5f" providerId="LiveId" clId="{4A933E1D-EFA8-483E-9C99-19EFB7F705D6}" dt="2022-10-26T10:29:21.146" v="1523" actId="11529"/>
          <ac:spMkLst>
            <pc:docMk/>
            <pc:sldMk cId="813491001" sldId="263"/>
            <ac:spMk id="4" creationId="{327F7725-C1CE-3DC8-4DCF-A40C94E7E7CB}"/>
          </ac:spMkLst>
        </pc:spChg>
      </pc:sldChg>
      <pc:sldChg chg="modSp new mod">
        <pc:chgData name="夜久 竹夫gmail" userId="18c73cc4e4505b5f" providerId="LiveId" clId="{4A933E1D-EFA8-483E-9C99-19EFB7F705D6}" dt="2022-10-26T10:27:58.934" v="1511" actId="113"/>
        <pc:sldMkLst>
          <pc:docMk/>
          <pc:sldMk cId="1996707672" sldId="264"/>
        </pc:sldMkLst>
        <pc:spChg chg="mod">
          <ac:chgData name="夜久 竹夫gmail" userId="18c73cc4e4505b5f" providerId="LiveId" clId="{4A933E1D-EFA8-483E-9C99-19EFB7F705D6}" dt="2022-10-26T10:22:37.749" v="1135" actId="20577"/>
          <ac:spMkLst>
            <pc:docMk/>
            <pc:sldMk cId="1996707672" sldId="264"/>
            <ac:spMk id="2" creationId="{D5DDCF13-04A9-20B4-7CF7-B5BCA103D8B5}"/>
          </ac:spMkLst>
        </pc:spChg>
        <pc:spChg chg="mod">
          <ac:chgData name="夜久 竹夫gmail" userId="18c73cc4e4505b5f" providerId="LiveId" clId="{4A933E1D-EFA8-483E-9C99-19EFB7F705D6}" dt="2022-10-26T10:27:58.934" v="1511" actId="113"/>
          <ac:spMkLst>
            <pc:docMk/>
            <pc:sldMk cId="1996707672" sldId="264"/>
            <ac:spMk id="3" creationId="{AD7A9B1C-8466-1BEB-2D28-281B6DD199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03AE7DF-D54E-C301-C366-58E6ED96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６</a:t>
            </a:r>
            <a:r>
              <a:rPr lang="ja-JP" altLang="en-US" dirty="0" smtClean="0"/>
              <a:t>．</a:t>
            </a:r>
            <a:r>
              <a:rPr lang="en-US" altLang="ja-JP" dirty="0" smtClean="0"/>
              <a:t>LINE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AA8C98A-0ECA-BF76-38DC-AFD161E8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①友達の作り方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注意　予め「連絡先」に入っている人が対象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ホーム画面（下、家のアイコン）→上、友達追加アイコン（上半身のマーク）　→　上、招待アイコン（＋のマーク）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　</a:t>
            </a:r>
            <a:r>
              <a:rPr kumimoji="1" lang="en-US" altLang="ja-JP" dirty="0" smtClean="0"/>
              <a:t>SMS</a:t>
            </a:r>
          </a:p>
          <a:p>
            <a:pPr marL="0" indent="0">
              <a:buNone/>
            </a:pPr>
            <a:r>
              <a:rPr lang="ja-JP" altLang="en-US" dirty="0" smtClean="0"/>
              <a:t>→　＋　追加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61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②グループ作成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ホーム画面　→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のホーム　→　友達追加アイコン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　グループ作成　→　名前でグループ選ぶ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　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891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13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６．LINE</vt:lpstr>
      <vt:lpstr>②グループ作成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夜久竹夫gmail</cp:lastModifiedBy>
  <cp:revision>4</cp:revision>
  <dcterms:created xsi:type="dcterms:W3CDTF">2022-10-26T09:27:30Z</dcterms:created>
  <dcterms:modified xsi:type="dcterms:W3CDTF">2023-02-10T13:35:50Z</dcterms:modified>
</cp:coreProperties>
</file>