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1A5D2E-6BA2-4545-A1A7-5CBF1DAA1078}" v="2" dt="2022-10-26T09:35:12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94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D543F87F-BD35-4BEC-AAF4-75916467122E}"/>
    <pc:docChg chg="delSld">
      <pc:chgData name="夜久 竹夫gmail" userId="18c73cc4e4505b5f" providerId="LiveId" clId="{D543F87F-BD35-4BEC-AAF4-75916467122E}" dt="2022-10-26T09:45:15.868" v="0" actId="47"/>
      <pc:docMkLst>
        <pc:docMk/>
      </pc:docMkLst>
      <pc:sldChg chg="del">
        <pc:chgData name="夜久 竹夫gmail" userId="18c73cc4e4505b5f" providerId="LiveId" clId="{D543F87F-BD35-4BEC-AAF4-75916467122E}" dt="2022-10-26T09:45:15.868" v="0" actId="47"/>
        <pc:sldMkLst>
          <pc:docMk/>
          <pc:sldMk cId="831333501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7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73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4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0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07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38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4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8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59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6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68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FB8A-C782-4E44-B41D-2BAE37F87269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BE353D3-6AED-64A4-529C-C071D0DDB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７</a:t>
            </a:r>
            <a:r>
              <a:rPr lang="ja-JP" altLang="en-US" dirty="0" smtClean="0"/>
              <a:t>．アプリインストール、</a:t>
            </a:r>
            <a:r>
              <a:rPr lang="en-US" altLang="ja-JP" dirty="0" smtClean="0"/>
              <a:t>LINE</a:t>
            </a:r>
            <a:r>
              <a:rPr lang="ja-JP" altLang="en-US" dirty="0" smtClean="0"/>
              <a:t>添付</a:t>
            </a:r>
            <a:r>
              <a:rPr lang="ja-JP" altLang="en-US" dirty="0"/>
              <a:t>　ファイル、写真</a:t>
            </a:r>
            <a:endParaRPr lang="en-US" altLang="ja-JP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6F95D6AA-3911-DAD8-4C8E-3E9947D1D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677" y="1814228"/>
            <a:ext cx="78867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A.</a:t>
            </a:r>
            <a:r>
              <a:rPr kumimoji="1" lang="ja-JP" altLang="en-US" dirty="0" smtClean="0"/>
              <a:t>アプリインストール　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LINE</a:t>
            </a:r>
          </a:p>
          <a:p>
            <a:pPr marL="0" indent="0">
              <a:buNone/>
            </a:pPr>
            <a:r>
              <a:rPr kumimoji="1" lang="ja-JP" altLang="en-US" dirty="0" smtClean="0"/>
              <a:t>　　</a:t>
            </a:r>
            <a:r>
              <a:rPr kumimoji="1" lang="en-US" altLang="ja-JP" dirty="0" smtClean="0"/>
              <a:t>PDF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reader</a:t>
            </a:r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r>
              <a:rPr lang="en-US" altLang="ja-JP" dirty="0" err="1" smtClean="0"/>
              <a:t>collaboraOffice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①</a:t>
            </a:r>
            <a:r>
              <a:rPr lang="en-US" altLang="ja-JP" dirty="0" smtClean="0"/>
              <a:t>(android</a:t>
            </a:r>
            <a:r>
              <a:rPr lang="ja-JP" altLang="en-US" dirty="0" smtClean="0"/>
              <a:t>→</a:t>
            </a:r>
            <a:r>
              <a:rPr lang="en-US" altLang="ja-JP" dirty="0" smtClean="0"/>
              <a:t>) play</a:t>
            </a:r>
            <a:r>
              <a:rPr lang="ja-JP" altLang="en-US" dirty="0" smtClean="0"/>
              <a:t>ストア、（</a:t>
            </a:r>
            <a:r>
              <a:rPr lang="en-US" altLang="ja-JP" dirty="0" err="1" smtClean="0"/>
              <a:t>iphone</a:t>
            </a:r>
            <a:r>
              <a:rPr lang="ja-JP" altLang="en-US" dirty="0" smtClean="0"/>
              <a:t>→）</a:t>
            </a:r>
            <a:r>
              <a:rPr lang="en-US" altLang="ja-JP" dirty="0" smtClean="0"/>
              <a:t> App</a:t>
            </a:r>
            <a:r>
              <a:rPr lang="ja-JP" altLang="en-US" dirty="0" smtClean="0"/>
              <a:t>ストア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で　</a:t>
            </a:r>
            <a:r>
              <a:rPr lang="en-US" altLang="ja-JP" dirty="0" err="1" smtClean="0"/>
              <a:t>collaboraOffice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を探す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②ダウンロード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③インストール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PDF Reader </a:t>
            </a:r>
            <a:r>
              <a:rPr lang="ja-JP" altLang="en-US" dirty="0" smtClean="0"/>
              <a:t>も同様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B.</a:t>
            </a:r>
            <a:r>
              <a:rPr lang="ja-JP" altLang="en-US" dirty="0" smtClean="0"/>
              <a:t>アプリ使う　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桜堤コミセン</a:t>
            </a:r>
            <a:r>
              <a:rPr lang="en-US" altLang="ja-JP" dirty="0" smtClean="0"/>
              <a:t>HP</a:t>
            </a:r>
            <a:r>
              <a:rPr lang="ja-JP" altLang="en-US" dirty="0" smtClean="0"/>
              <a:t>　→　活動紹介　→　パソコン学習会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→　教材を選ぶ　（自動的にアプリが起動）　→　表示</a:t>
            </a:r>
            <a:endParaRPr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2852057" y="2253343"/>
            <a:ext cx="1197429" cy="7511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ファイル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PDF, Word </a:t>
            </a:r>
            <a:r>
              <a:rPr kumimoji="1" lang="ja-JP" altLang="en-US" dirty="0" smtClean="0"/>
              <a:t>等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4131129" y="2628900"/>
            <a:ext cx="3592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572000" y="2356757"/>
            <a:ext cx="925284" cy="751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アプリ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5437414" y="2607129"/>
            <a:ext cx="3592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フレーム 9"/>
          <p:cNvSpPr/>
          <p:nvPr/>
        </p:nvSpPr>
        <p:spPr>
          <a:xfrm>
            <a:off x="5965370" y="2139043"/>
            <a:ext cx="936171" cy="108312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表示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13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後半　</a:t>
            </a:r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グループメンバー追加、ファイル添付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ファイル添付（画像ファイル）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①写真アプリから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ホーム画面→写真アプリ起動→写真表示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→（</a:t>
            </a:r>
            <a:r>
              <a:rPr kumimoji="1" lang="en-US" altLang="ja-JP" dirty="0" smtClean="0"/>
              <a:t>android</a:t>
            </a:r>
            <a:r>
              <a:rPr kumimoji="1" lang="ja-JP" altLang="en-US" dirty="0" smtClean="0"/>
              <a:t>→）共有メニューから→</a:t>
            </a:r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友達から宛先選ぶ→転送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（</a:t>
            </a:r>
            <a:r>
              <a:rPr lang="en-US" altLang="ja-JP" dirty="0" err="1" smtClean="0"/>
              <a:t>iphone</a:t>
            </a:r>
            <a:r>
              <a:rPr lang="ja-JP" altLang="en-US" dirty="0" smtClean="0"/>
              <a:t>→）共有のアイコン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②</a:t>
            </a:r>
            <a:r>
              <a:rPr lang="en-US" altLang="ja-JP" dirty="0" smtClean="0"/>
              <a:t>LINE</a:t>
            </a:r>
            <a:r>
              <a:rPr lang="ja-JP" altLang="en-US" dirty="0" smtClean="0"/>
              <a:t>アプリから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ホーム</a:t>
            </a:r>
            <a:r>
              <a:rPr kumimoji="1" lang="ja-JP" altLang="en-US" dirty="0" smtClean="0"/>
              <a:t>画面→トーク→相手選ぶ→＞写真アイコン→写真選ぶ→　送信アイコン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smtClean="0"/>
              <a:t>次回以降</a:t>
            </a:r>
            <a:r>
              <a:rPr lang="ja-JP" altLang="en-US" dirty="0" smtClean="0"/>
              <a:t>　</a:t>
            </a:r>
            <a:r>
              <a:rPr lang="en-US" altLang="ja-JP" dirty="0" smtClean="0"/>
              <a:t>LINE</a:t>
            </a:r>
            <a:r>
              <a:rPr lang="ja-JP" altLang="en-US" dirty="0" smtClean="0"/>
              <a:t>絵文字、</a:t>
            </a:r>
            <a:r>
              <a:rPr lang="en-US" altLang="ja-JP" dirty="0" smtClean="0"/>
              <a:t>PAYPAY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楽天、</a:t>
            </a:r>
            <a:r>
              <a:rPr lang="en-US" altLang="ja-JP" dirty="0" smtClean="0"/>
              <a:t>QR</a:t>
            </a:r>
            <a:r>
              <a:rPr lang="ja-JP" altLang="en-US" dirty="0" smtClean="0"/>
              <a:t>コード、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ZOOM </a:t>
            </a:r>
            <a:r>
              <a:rPr kumimoji="1" lang="ja-JP" altLang="en-US" dirty="0" smtClean="0"/>
              <a:t>共有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1264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51</Words>
  <Application>Microsoft Office PowerPoint</Application>
  <PresentationFormat>画面に合わせる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７．アプリインストール、LINE添付　ファイル、写真</vt:lpstr>
      <vt:lpstr>後半　LINEグループメンバー追加、ファイル添付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 竹夫gmail</dc:creator>
  <cp:lastModifiedBy>夜久竹夫gmail</cp:lastModifiedBy>
  <cp:revision>4</cp:revision>
  <dcterms:created xsi:type="dcterms:W3CDTF">2022-10-26T09:27:30Z</dcterms:created>
  <dcterms:modified xsi:type="dcterms:W3CDTF">2023-02-10T13:25:19Z</dcterms:modified>
</cp:coreProperties>
</file>