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48" d="100"/>
          <a:sy n="48" d="100"/>
        </p:scale>
        <p:origin x="87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25116-BEE1-4E9A-807B-74E8F5BD701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6416-6234-4752-B204-DC4F9D33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96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25116-BEE1-4E9A-807B-74E8F5BD701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6416-6234-4752-B204-DC4F9D33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38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25116-BEE1-4E9A-807B-74E8F5BD701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6416-6234-4752-B204-DC4F9D33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69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25116-BEE1-4E9A-807B-74E8F5BD701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6416-6234-4752-B204-DC4F9D33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52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25116-BEE1-4E9A-807B-74E8F5BD701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6416-6234-4752-B204-DC4F9D33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81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25116-BEE1-4E9A-807B-74E8F5BD701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6416-6234-4752-B204-DC4F9D33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44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25116-BEE1-4E9A-807B-74E8F5BD701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6416-6234-4752-B204-DC4F9D33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92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25116-BEE1-4E9A-807B-74E8F5BD701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6416-6234-4752-B204-DC4F9D33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80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25116-BEE1-4E9A-807B-74E8F5BD701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6416-6234-4752-B204-DC4F9D33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016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25116-BEE1-4E9A-807B-74E8F5BD701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6416-6234-4752-B204-DC4F9D33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36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25116-BEE1-4E9A-807B-74E8F5BD701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6416-6234-4752-B204-DC4F9D33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58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25116-BEE1-4E9A-807B-74E8F5BD701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26416-6234-4752-B204-DC4F9D33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40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9A58DE-174E-165A-83B6-DE577419C7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８．</a:t>
            </a:r>
            <a:r>
              <a:rPr kumimoji="1" lang="en-US" altLang="ja-JP" b="1" dirty="0"/>
              <a:t>LINE</a:t>
            </a:r>
            <a:r>
              <a:rPr kumimoji="1" lang="ja-JP" altLang="en-US" b="1" dirty="0"/>
              <a:t>を自分で操作：友達登録とグループ登録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A71D88-9C5C-DA9F-234E-CBF8B290B7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190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4201DC-7C7F-DA0B-C8C9-63CC4E94A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b="1" dirty="0"/>
              <a:t>電話帳追加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AC4C09-DABB-895C-5CDE-768E5C791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b="1" dirty="0"/>
              <a:t>LINE</a:t>
            </a:r>
            <a:r>
              <a:rPr kumimoji="1" lang="ja-JP" altLang="en-US" b="1" dirty="0"/>
              <a:t>で友達追加するには電話帳に載っていなければいけない</a:t>
            </a:r>
            <a:endParaRPr kumimoji="1" lang="en-US" altLang="ja-JP" b="1" dirty="0"/>
          </a:p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スマホホーム</a:t>
            </a:r>
            <a:r>
              <a:rPr lang="ja-JP" altLang="en-US" b="1" dirty="0"/>
              <a:t>🏠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→電話帳選ぶ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→電話番号、名前、などを入力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→完了</a:t>
            </a:r>
          </a:p>
        </p:txBody>
      </p:sp>
    </p:spTree>
    <p:extLst>
      <p:ext uri="{BB962C8B-B14F-4D97-AF65-F5344CB8AC3E}">
        <p14:creationId xmlns:p14="http://schemas.microsoft.com/office/powerpoint/2010/main" val="2207103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58E3DE-4ACF-E48E-2DE2-35FCFB5B7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09B971-C5CA-39D1-BAD1-7042D8BCF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/>
              <a:t>友達登録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en-US" altLang="ja-JP" b="1" dirty="0"/>
              <a:t>LINE</a:t>
            </a:r>
            <a:r>
              <a:rPr kumimoji="1" lang="ja-JP" altLang="en-US" b="1" dirty="0"/>
              <a:t>ホーム</a:t>
            </a:r>
            <a:r>
              <a:rPr lang="ja-JP" altLang="en-US" b="1" dirty="0"/>
              <a:t>🏠</a:t>
            </a:r>
            <a:r>
              <a:rPr kumimoji="1" lang="ja-JP" altLang="en-US" b="1" dirty="0"/>
              <a:t>→上の上半身アイコン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→招待アイコン</a:t>
            </a:r>
            <a:r>
              <a:rPr kumimoji="1"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＋</a:t>
            </a:r>
            <a:r>
              <a:rPr kumimoji="1" lang="ja-JP" altLang="en-US" b="1" dirty="0"/>
              <a:t>→</a:t>
            </a:r>
            <a:r>
              <a:rPr kumimoji="1" lang="en-US" altLang="ja-JP" b="1" dirty="0"/>
              <a:t>SMS</a:t>
            </a:r>
            <a:r>
              <a:rPr kumimoji="1" lang="ja-JP" altLang="en-US" b="1" dirty="0"/>
              <a:t>選ぶ→メッセージ送る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→先方が</a:t>
            </a:r>
            <a:r>
              <a:rPr kumimoji="1" lang="en-US" altLang="ja-JP" b="1" dirty="0"/>
              <a:t>OK</a:t>
            </a:r>
            <a:r>
              <a:rPr kumimoji="1" lang="ja-JP" altLang="en-US" b="1" dirty="0"/>
              <a:t>したら友達成立</a:t>
            </a:r>
            <a:endParaRPr kumimoji="1" lang="en-US" altLang="ja-JP" b="1" dirty="0"/>
          </a:p>
          <a:p>
            <a:pPr marL="0" indent="0">
              <a:buNone/>
            </a:pPr>
            <a:endParaRPr kumimoji="1" lang="en-US" altLang="ja-JP" b="1" dirty="0"/>
          </a:p>
        </p:txBody>
      </p:sp>
      <p:pic>
        <p:nvPicPr>
          <p:cNvPr id="5" name="グラフィックス 4" descr="ユーザー 枠線">
            <a:extLst>
              <a:ext uri="{FF2B5EF4-FFF2-40B4-BE49-F238E27FC236}">
                <a16:creationId xmlns:a16="http://schemas.microsoft.com/office/drawing/2014/main" id="{78E46772-8379-47BB-0A0D-52E022684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1104" y="2276060"/>
            <a:ext cx="536713" cy="536713"/>
          </a:xfrm>
          <a:prstGeom prst="rect">
            <a:avLst/>
          </a:prstGeom>
        </p:spPr>
      </p:pic>
      <p:pic>
        <p:nvPicPr>
          <p:cNvPr id="6" name="グラフィックス 5" descr="ユーザー 枠線">
            <a:extLst>
              <a:ext uri="{FF2B5EF4-FFF2-40B4-BE49-F238E27FC236}">
                <a16:creationId xmlns:a16="http://schemas.microsoft.com/office/drawing/2014/main" id="{B81B1186-BA0B-EC67-1D91-A9906EAB1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7947" y="4356652"/>
            <a:ext cx="536713" cy="536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456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709CE2-3D33-7F5E-6F17-3B7CBF9F5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グループ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A0981D-B637-33BF-2A0B-1745F4D39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/>
              <a:t>トーク　メッセージがグループ全員に行く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en-US" altLang="ja-JP" b="1" dirty="0"/>
              <a:t>LINE</a:t>
            </a:r>
            <a:r>
              <a:rPr lang="ja-JP" altLang="en-US" b="1" dirty="0"/>
              <a:t>ホーム🏠→トーク💭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→あとは友達のトークと同じ</a:t>
            </a:r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151409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391D3A-BFA6-3984-1B1C-1C6E33409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グループの利用法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A6C4A1-0C2B-6C03-ED01-4602FA3CD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1235"/>
            <a:ext cx="7886700" cy="51186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b="1" dirty="0"/>
              <a:t>作成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b="1" dirty="0"/>
              <a:t>LINE</a:t>
            </a:r>
            <a:r>
              <a:rPr lang="ja-JP" altLang="en-US" b="1" dirty="0"/>
              <a:t>ホーム🏠→上半身アイコン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→グループ作成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→</a:t>
            </a:r>
            <a:r>
              <a:rPr kumimoji="1" lang="en-US" altLang="ja-JP" b="1" dirty="0"/>
              <a:t>[</a:t>
            </a:r>
            <a:r>
              <a:rPr kumimoji="1" lang="ja-JP" altLang="en-US" b="1" dirty="0"/>
              <a:t>次へ</a:t>
            </a:r>
            <a:r>
              <a:rPr kumimoji="1" lang="en-US" altLang="ja-JP" b="1" dirty="0"/>
              <a:t>]</a:t>
            </a:r>
            <a:r>
              <a:rPr lang="ja-JP" altLang="en-US" b="1" dirty="0"/>
              <a:t>タップ→［作成］タップ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→・・・</a:t>
            </a:r>
            <a:endParaRPr lang="en-US" altLang="ja-JP" b="1" dirty="0"/>
          </a:p>
          <a:p>
            <a:pPr marL="0" indent="0">
              <a:buNone/>
            </a:pP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メンバーの追加</a:t>
            </a:r>
            <a:r>
              <a:rPr lang="en-US" altLang="ja-JP" b="1" dirty="0"/>
              <a:t>/</a:t>
            </a:r>
            <a:r>
              <a:rPr lang="ja-JP" altLang="en-US" b="1" dirty="0"/>
              <a:t>削除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　</a:t>
            </a:r>
            <a:r>
              <a:rPr kumimoji="1" lang="en-US" altLang="ja-JP" b="1" dirty="0"/>
              <a:t>LINE</a:t>
            </a:r>
            <a:r>
              <a:rPr kumimoji="1" lang="ja-JP" altLang="en-US" b="1" dirty="0"/>
              <a:t>ホーム🏠→友達リストからグループ選ぶ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→緑の（数字）選ぶ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　（追加する時）＋マーク選ぶ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　</a:t>
            </a:r>
            <a:r>
              <a:rPr lang="ja-JP" altLang="en-US" b="1" dirty="0"/>
              <a:t>（削除する時）</a:t>
            </a:r>
            <a:r>
              <a:rPr kumimoji="1" lang="ja-JP" altLang="en-US" b="1" dirty="0"/>
              <a:t>名前を左スクロールすると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　　出てくる赤い（削除）ボタンをタップ</a:t>
            </a: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42CF71EC-2780-6C5E-1312-D672379C1B9F}"/>
              </a:ext>
            </a:extLst>
          </p:cNvPr>
          <p:cNvCxnSpPr>
            <a:cxnSpLocks/>
          </p:cNvCxnSpPr>
          <p:nvPr/>
        </p:nvCxnSpPr>
        <p:spPr>
          <a:xfrm flipV="1">
            <a:off x="695739" y="5108714"/>
            <a:ext cx="457200" cy="4075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0A302746-8AC7-F253-C947-E0A20FB7270D}"/>
              </a:ext>
            </a:extLst>
          </p:cNvPr>
          <p:cNvCxnSpPr>
            <a:cxnSpLocks/>
          </p:cNvCxnSpPr>
          <p:nvPr/>
        </p:nvCxnSpPr>
        <p:spPr>
          <a:xfrm>
            <a:off x="685799" y="5546035"/>
            <a:ext cx="487018" cy="1689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51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38</TotalTime>
  <Words>173</Words>
  <Application>Microsoft Office PowerPoint</Application>
  <PresentationFormat>画面に合わせる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ゴシック</vt:lpstr>
      <vt:lpstr>Arial</vt:lpstr>
      <vt:lpstr>Calibri</vt:lpstr>
      <vt:lpstr>Calibri Light</vt:lpstr>
      <vt:lpstr>Office テーマ</vt:lpstr>
      <vt:lpstr>８．LINEを自分で操作：友達登録とグループ登録</vt:lpstr>
      <vt:lpstr>電話帳追加</vt:lpstr>
      <vt:lpstr>PowerPoint プレゼンテーション</vt:lpstr>
      <vt:lpstr>グループ</vt:lpstr>
      <vt:lpstr>グループの利用法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８．LINEを自分で操作：友達登録とグループ登録</dc:title>
  <dc:creator>夜久 竹夫gmail</dc:creator>
  <cp:lastModifiedBy>夜久 竹夫gmail</cp:lastModifiedBy>
  <cp:revision>1</cp:revision>
  <dcterms:created xsi:type="dcterms:W3CDTF">2023-02-17T08:48:50Z</dcterms:created>
  <dcterms:modified xsi:type="dcterms:W3CDTF">2023-02-17T09:27:05Z</dcterms:modified>
</cp:coreProperties>
</file>