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0" r:id="rId2"/>
    <p:sldId id="263" r:id="rId3"/>
    <p:sldId id="268" r:id="rId4"/>
    <p:sldId id="265" r:id="rId5"/>
    <p:sldId id="264" r:id="rId6"/>
    <p:sldId id="266" r:id="rId7"/>
    <p:sldId id="267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夜久竹夫gmail" initials="夜久竹夫gmail" lastIdx="1" clrIdx="0">
    <p:extLst>
      <p:ext uri="{19B8F6BF-5375-455C-9EA6-DF929625EA0E}">
        <p15:presenceInfo xmlns:p15="http://schemas.microsoft.com/office/powerpoint/2012/main" userId="18c73cc4e4505b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3D822-6932-4B06-A7B7-B8AF5EB7B6C7}" v="5" dt="2023-02-24T10:32:54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94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42B14290-56C5-4EC0-B2B9-126D087FF387}"/>
    <pc:docChg chg="undo custSel addSld delSld modSld">
      <pc:chgData name="夜久 竹夫gmail" userId="18c73cc4e4505b5f" providerId="LiveId" clId="{42B14290-56C5-4EC0-B2B9-126D087FF387}" dt="2022-10-26T10:02:04.455" v="508" actId="47"/>
      <pc:docMkLst>
        <pc:docMk/>
      </pc:docMkLst>
      <pc:sldChg chg="del">
        <pc:chgData name="夜久 竹夫gmail" userId="18c73cc4e4505b5f" providerId="LiveId" clId="{42B14290-56C5-4EC0-B2B9-126D087FF387}" dt="2022-10-26T10:02:04.455" v="508" actId="47"/>
        <pc:sldMkLst>
          <pc:docMk/>
          <pc:sldMk cId="768813685" sldId="257"/>
        </pc:sldMkLst>
      </pc:sldChg>
      <pc:sldChg chg="addSp delSp modSp new mod">
        <pc:chgData name="夜久 竹夫gmail" userId="18c73cc4e4505b5f" providerId="LiveId" clId="{42B14290-56C5-4EC0-B2B9-126D087FF387}" dt="2022-10-26T09:56:27.027" v="257" actId="1076"/>
        <pc:sldMkLst>
          <pc:docMk/>
          <pc:sldMk cId="386566498" sldId="258"/>
        </pc:sldMkLst>
        <pc:spChg chg="mod">
          <ac:chgData name="夜久 竹夫gmail" userId="18c73cc4e4505b5f" providerId="LiveId" clId="{42B14290-56C5-4EC0-B2B9-126D087FF387}" dt="2022-10-26T09:47:09.682" v="35" actId="20577"/>
          <ac:spMkLst>
            <pc:docMk/>
            <pc:sldMk cId="386566498" sldId="258"/>
            <ac:spMk id="2" creationId="{4C0E6DCF-DB1E-2A6A-09C7-BABD4AE5CC1C}"/>
          </ac:spMkLst>
        </pc:spChg>
        <pc:spChg chg="mod">
          <ac:chgData name="夜久 竹夫gmail" userId="18c73cc4e4505b5f" providerId="LiveId" clId="{42B14290-56C5-4EC0-B2B9-126D087FF387}" dt="2022-10-26T09:55:08.360" v="236" actId="1076"/>
          <ac:spMkLst>
            <pc:docMk/>
            <pc:sldMk cId="386566498" sldId="258"/>
            <ac:spMk id="3" creationId="{8E2C3D95-8967-671E-8BE9-0AE839146EE8}"/>
          </ac:spMkLst>
        </pc:spChg>
        <pc:spChg chg="add del mod">
          <ac:chgData name="夜久 竹夫gmail" userId="18c73cc4e4505b5f" providerId="LiveId" clId="{42B14290-56C5-4EC0-B2B9-126D087FF387}" dt="2022-10-26T09:49:10.474" v="39" actId="478"/>
          <ac:spMkLst>
            <pc:docMk/>
            <pc:sldMk cId="386566498" sldId="258"/>
            <ac:spMk id="4" creationId="{430A092E-C7F1-0E2C-882B-69BE54855B8A}"/>
          </ac:spMkLst>
        </pc:spChg>
        <pc:spChg chg="add del mod">
          <ac:chgData name="夜久 竹夫gmail" userId="18c73cc4e4505b5f" providerId="LiveId" clId="{42B14290-56C5-4EC0-B2B9-126D087FF387}" dt="2022-10-26T09:49:44.086" v="44" actId="478"/>
          <ac:spMkLst>
            <pc:docMk/>
            <pc:sldMk cId="386566498" sldId="258"/>
            <ac:spMk id="5" creationId="{35141EBF-55B7-751B-5DC6-2020A2415D9B}"/>
          </ac:spMkLst>
        </pc:spChg>
        <pc:spChg chg="add mod">
          <ac:chgData name="夜久 竹夫gmail" userId="18c73cc4e4505b5f" providerId="LiveId" clId="{42B14290-56C5-4EC0-B2B9-126D087FF387}" dt="2022-10-26T09:55:19.092" v="239" actId="1076"/>
          <ac:spMkLst>
            <pc:docMk/>
            <pc:sldMk cId="386566498" sldId="258"/>
            <ac:spMk id="6" creationId="{E753CC1A-AE2C-7A42-3548-6F38F0EE43EE}"/>
          </ac:spMkLst>
        </pc:spChg>
        <pc:spChg chg="add mod">
          <ac:chgData name="夜久 竹夫gmail" userId="18c73cc4e4505b5f" providerId="LiveId" clId="{42B14290-56C5-4EC0-B2B9-126D087FF387}" dt="2022-10-26T09:56:21.954" v="255" actId="1076"/>
          <ac:spMkLst>
            <pc:docMk/>
            <pc:sldMk cId="386566498" sldId="258"/>
            <ac:spMk id="7" creationId="{59AF861D-BC24-F355-1550-7D77AE1AA7BA}"/>
          </ac:spMkLst>
        </pc:spChg>
        <pc:spChg chg="add mod">
          <ac:chgData name="夜久 竹夫gmail" userId="18c73cc4e4505b5f" providerId="LiveId" clId="{42B14290-56C5-4EC0-B2B9-126D087FF387}" dt="2022-10-26T09:51:22.944" v="101" actId="571"/>
          <ac:spMkLst>
            <pc:docMk/>
            <pc:sldMk cId="386566498" sldId="258"/>
            <ac:spMk id="8" creationId="{D68B6C40-C810-388D-B71E-B9F083E35845}"/>
          </ac:spMkLst>
        </pc:spChg>
        <pc:spChg chg="add mod">
          <ac:chgData name="夜久 竹夫gmail" userId="18c73cc4e4505b5f" providerId="LiveId" clId="{42B14290-56C5-4EC0-B2B9-126D087FF387}" dt="2022-10-26T09:56:24.336" v="256" actId="1076"/>
          <ac:spMkLst>
            <pc:docMk/>
            <pc:sldMk cId="386566498" sldId="258"/>
            <ac:spMk id="9" creationId="{09E4DDBF-6D68-A4B1-664E-9D406D71571A}"/>
          </ac:spMkLst>
        </pc:spChg>
        <pc:spChg chg="add mod">
          <ac:chgData name="夜久 竹夫gmail" userId="18c73cc4e4505b5f" providerId="LiveId" clId="{42B14290-56C5-4EC0-B2B9-126D087FF387}" dt="2022-10-26T09:56:18.970" v="254" actId="1076"/>
          <ac:spMkLst>
            <pc:docMk/>
            <pc:sldMk cId="386566498" sldId="258"/>
            <ac:spMk id="10" creationId="{6D8D6D5A-BAAD-F913-84E9-7E8F0A957A0D}"/>
          </ac:spMkLst>
        </pc:spChg>
        <pc:spChg chg="add mod">
          <ac:chgData name="夜久 竹夫gmail" userId="18c73cc4e4505b5f" providerId="LiveId" clId="{42B14290-56C5-4EC0-B2B9-126D087FF387}" dt="2022-10-26T09:56:27.027" v="257" actId="1076"/>
          <ac:spMkLst>
            <pc:docMk/>
            <pc:sldMk cId="386566498" sldId="258"/>
            <ac:spMk id="11" creationId="{22CB42C0-E583-2019-1BEB-BEA39563071A}"/>
          </ac:spMkLst>
        </pc:spChg>
      </pc:sldChg>
      <pc:sldChg chg="modSp new mod">
        <pc:chgData name="夜久 竹夫gmail" userId="18c73cc4e4505b5f" providerId="LiveId" clId="{42B14290-56C5-4EC0-B2B9-126D087FF387}" dt="2022-10-26T10:01:28.850" v="507" actId="20577"/>
        <pc:sldMkLst>
          <pc:docMk/>
          <pc:sldMk cId="113297900" sldId="259"/>
        </pc:sldMkLst>
        <pc:spChg chg="mod">
          <ac:chgData name="夜久 竹夫gmail" userId="18c73cc4e4505b5f" providerId="LiveId" clId="{42B14290-56C5-4EC0-B2B9-126D087FF387}" dt="2022-10-26T10:01:28.850" v="507" actId="20577"/>
          <ac:spMkLst>
            <pc:docMk/>
            <pc:sldMk cId="113297900" sldId="259"/>
            <ac:spMk id="2" creationId="{96ACAAD2-68BA-DCF1-85C4-432C51F6C9EC}"/>
          </ac:spMkLst>
        </pc:spChg>
        <pc:spChg chg="mod">
          <ac:chgData name="夜久 竹夫gmail" userId="18c73cc4e4505b5f" providerId="LiveId" clId="{42B14290-56C5-4EC0-B2B9-126D087FF387}" dt="2022-10-26T10:01:01.686" v="486" actId="20577"/>
          <ac:spMkLst>
            <pc:docMk/>
            <pc:sldMk cId="113297900" sldId="259"/>
            <ac:spMk id="3" creationId="{6B6FECA9-15CC-780E-5B0C-9C5CC79E9355}"/>
          </ac:spMkLst>
        </pc:spChg>
      </pc:sldChg>
    </pc:docChg>
  </pc:docChgLst>
  <pc:docChgLst>
    <pc:chgData name="夜久 竹夫gmail" userId="18c73cc4e4505b5f" providerId="LiveId" clId="{6A73D822-6932-4B06-A7B7-B8AF5EB7B6C7}"/>
    <pc:docChg chg="undo custSel addSld modSld">
      <pc:chgData name="夜久 竹夫gmail" userId="18c73cc4e4505b5f" providerId="LiveId" clId="{6A73D822-6932-4B06-A7B7-B8AF5EB7B6C7}" dt="2023-02-24T10:46:40.892" v="1867" actId="20577"/>
      <pc:docMkLst>
        <pc:docMk/>
      </pc:docMkLst>
      <pc:sldChg chg="modSp mod">
        <pc:chgData name="夜久 竹夫gmail" userId="18c73cc4e4505b5f" providerId="LiveId" clId="{6A73D822-6932-4B06-A7B7-B8AF5EB7B6C7}" dt="2023-02-24T10:33:48.283" v="1134" actId="20577"/>
        <pc:sldMkLst>
          <pc:docMk/>
          <pc:sldMk cId="2225340286" sldId="264"/>
        </pc:sldMkLst>
        <pc:spChg chg="mod">
          <ac:chgData name="夜久 竹夫gmail" userId="18c73cc4e4505b5f" providerId="LiveId" clId="{6A73D822-6932-4B06-A7B7-B8AF5EB7B6C7}" dt="2023-02-24T10:33:48.283" v="1134" actId="20577"/>
          <ac:spMkLst>
            <pc:docMk/>
            <pc:sldMk cId="2225340286" sldId="264"/>
            <ac:spMk id="2" creationId="{00000000-0000-0000-0000-000000000000}"/>
          </ac:spMkLst>
        </pc:spChg>
      </pc:sldChg>
      <pc:sldChg chg="modSp mod">
        <pc:chgData name="夜久 竹夫gmail" userId="18c73cc4e4505b5f" providerId="LiveId" clId="{6A73D822-6932-4B06-A7B7-B8AF5EB7B6C7}" dt="2023-02-24T10:33:11.488" v="1119" actId="113"/>
        <pc:sldMkLst>
          <pc:docMk/>
          <pc:sldMk cId="799236599" sldId="265"/>
        </pc:sldMkLst>
        <pc:spChg chg="mod">
          <ac:chgData name="夜久 竹夫gmail" userId="18c73cc4e4505b5f" providerId="LiveId" clId="{6A73D822-6932-4B06-A7B7-B8AF5EB7B6C7}" dt="2023-02-24T10:33:11.488" v="1119" actId="113"/>
          <ac:spMkLst>
            <pc:docMk/>
            <pc:sldMk cId="799236599" sldId="265"/>
            <ac:spMk id="2" creationId="{00000000-0000-0000-0000-000000000000}"/>
          </ac:spMkLst>
        </pc:spChg>
        <pc:spChg chg="mod">
          <ac:chgData name="夜久 竹夫gmail" userId="18c73cc4e4505b5f" providerId="LiveId" clId="{6A73D822-6932-4B06-A7B7-B8AF5EB7B6C7}" dt="2023-02-24T10:32:35.373" v="1112" actId="20577"/>
          <ac:spMkLst>
            <pc:docMk/>
            <pc:sldMk cId="799236599" sldId="265"/>
            <ac:spMk id="3" creationId="{00000000-0000-0000-0000-000000000000}"/>
          </ac:spMkLst>
        </pc:spChg>
      </pc:sldChg>
      <pc:sldChg chg="modSp mod">
        <pc:chgData name="夜久 竹夫gmail" userId="18c73cc4e4505b5f" providerId="LiveId" clId="{6A73D822-6932-4B06-A7B7-B8AF5EB7B6C7}" dt="2023-02-24T10:27:02.749" v="757" actId="20577"/>
        <pc:sldMkLst>
          <pc:docMk/>
          <pc:sldMk cId="2271430751" sldId="266"/>
        </pc:sldMkLst>
        <pc:spChg chg="mod">
          <ac:chgData name="夜久 竹夫gmail" userId="18c73cc4e4505b5f" providerId="LiveId" clId="{6A73D822-6932-4B06-A7B7-B8AF5EB7B6C7}" dt="2023-02-24T10:26:02.414" v="688" actId="20577"/>
          <ac:spMkLst>
            <pc:docMk/>
            <pc:sldMk cId="2271430751" sldId="266"/>
            <ac:spMk id="2" creationId="{00000000-0000-0000-0000-000000000000}"/>
          </ac:spMkLst>
        </pc:spChg>
        <pc:spChg chg="mod">
          <ac:chgData name="夜久 竹夫gmail" userId="18c73cc4e4505b5f" providerId="LiveId" clId="{6A73D822-6932-4B06-A7B7-B8AF5EB7B6C7}" dt="2023-02-24T10:27:02.749" v="757" actId="20577"/>
          <ac:spMkLst>
            <pc:docMk/>
            <pc:sldMk cId="2271430751" sldId="266"/>
            <ac:spMk id="3" creationId="{00000000-0000-0000-0000-000000000000}"/>
          </ac:spMkLst>
        </pc:spChg>
      </pc:sldChg>
      <pc:sldChg chg="addSp modSp new mod">
        <pc:chgData name="夜久 竹夫gmail" userId="18c73cc4e4505b5f" providerId="LiveId" clId="{6A73D822-6932-4B06-A7B7-B8AF5EB7B6C7}" dt="2023-02-24T10:25:25.181" v="650" actId="20577"/>
        <pc:sldMkLst>
          <pc:docMk/>
          <pc:sldMk cId="3994436626" sldId="267"/>
        </pc:sldMkLst>
        <pc:spChg chg="mod">
          <ac:chgData name="夜久 竹夫gmail" userId="18c73cc4e4505b5f" providerId="LiveId" clId="{6A73D822-6932-4B06-A7B7-B8AF5EB7B6C7}" dt="2023-02-24T10:20:00.242" v="481" actId="1076"/>
          <ac:spMkLst>
            <pc:docMk/>
            <pc:sldMk cId="3994436626" sldId="267"/>
            <ac:spMk id="2" creationId="{4451DEA5-DC3A-5DD2-1669-4D89A90E9267}"/>
          </ac:spMkLst>
        </pc:spChg>
        <pc:spChg chg="mod">
          <ac:chgData name="夜久 竹夫gmail" userId="18c73cc4e4505b5f" providerId="LiveId" clId="{6A73D822-6932-4B06-A7B7-B8AF5EB7B6C7}" dt="2023-02-24T10:19:06.387" v="466" actId="403"/>
          <ac:spMkLst>
            <pc:docMk/>
            <pc:sldMk cId="3994436626" sldId="267"/>
            <ac:spMk id="3" creationId="{EEC8311C-8814-AED7-D3AB-F37B59D455A9}"/>
          </ac:spMkLst>
        </pc:spChg>
        <pc:spChg chg="add mod">
          <ac:chgData name="夜久 竹夫gmail" userId="18c73cc4e4505b5f" providerId="LiveId" clId="{6A73D822-6932-4B06-A7B7-B8AF5EB7B6C7}" dt="2023-02-24T10:19:48.765" v="479" actId="20577"/>
          <ac:spMkLst>
            <pc:docMk/>
            <pc:sldMk cId="3994436626" sldId="267"/>
            <ac:spMk id="4" creationId="{AD7C6261-E65C-BCC4-6DD1-B9DAA2C4DFA7}"/>
          </ac:spMkLst>
        </pc:spChg>
        <pc:spChg chg="add mod">
          <ac:chgData name="夜久 竹夫gmail" userId="18c73cc4e4505b5f" providerId="LiveId" clId="{6A73D822-6932-4B06-A7B7-B8AF5EB7B6C7}" dt="2023-02-24T10:20:33.388" v="491" actId="20577"/>
          <ac:spMkLst>
            <pc:docMk/>
            <pc:sldMk cId="3994436626" sldId="267"/>
            <ac:spMk id="7" creationId="{F53F4788-9250-8F92-7655-D17741D0E362}"/>
          </ac:spMkLst>
        </pc:spChg>
        <pc:spChg chg="add mod">
          <ac:chgData name="夜久 竹夫gmail" userId="18c73cc4e4505b5f" providerId="LiveId" clId="{6A73D822-6932-4B06-A7B7-B8AF5EB7B6C7}" dt="2023-02-24T10:24:29.569" v="613" actId="14100"/>
          <ac:spMkLst>
            <pc:docMk/>
            <pc:sldMk cId="3994436626" sldId="267"/>
            <ac:spMk id="8" creationId="{10A38DA8-3DA0-BBDB-E459-A1F6DCCFE6C3}"/>
          </ac:spMkLst>
        </pc:spChg>
        <pc:spChg chg="add mod">
          <ac:chgData name="夜久 竹夫gmail" userId="18c73cc4e4505b5f" providerId="LiveId" clId="{6A73D822-6932-4B06-A7B7-B8AF5EB7B6C7}" dt="2023-02-24T10:25:25.181" v="650" actId="20577"/>
          <ac:spMkLst>
            <pc:docMk/>
            <pc:sldMk cId="3994436626" sldId="267"/>
            <ac:spMk id="10" creationId="{74C9076A-84D7-7CEC-9355-1FE1A16D1244}"/>
          </ac:spMkLst>
        </pc:spChg>
        <pc:spChg chg="add mod">
          <ac:chgData name="夜久 竹夫gmail" userId="18c73cc4e4505b5f" providerId="LiveId" clId="{6A73D822-6932-4B06-A7B7-B8AF5EB7B6C7}" dt="2023-02-24T10:18:02.543" v="432" actId="692"/>
          <ac:spMkLst>
            <pc:docMk/>
            <pc:sldMk cId="3994436626" sldId="267"/>
            <ac:spMk id="17" creationId="{6774ABD2-7BED-CE34-2567-4E8E12EDBC10}"/>
          </ac:spMkLst>
        </pc:spChg>
        <pc:spChg chg="add mod">
          <ac:chgData name="夜久 竹夫gmail" userId="18c73cc4e4505b5f" providerId="LiveId" clId="{6A73D822-6932-4B06-A7B7-B8AF5EB7B6C7}" dt="2023-02-24T10:20:41.322" v="492" actId="1076"/>
          <ac:spMkLst>
            <pc:docMk/>
            <pc:sldMk cId="3994436626" sldId="267"/>
            <ac:spMk id="19" creationId="{59FAFD72-62D6-AF96-CB3B-7B5446868FDA}"/>
          </ac:spMkLst>
        </pc:spChg>
        <pc:spChg chg="add mod">
          <ac:chgData name="夜久 竹夫gmail" userId="18c73cc4e4505b5f" providerId="LiveId" clId="{6A73D822-6932-4B06-A7B7-B8AF5EB7B6C7}" dt="2023-02-24T10:23:42.128" v="596" actId="14100"/>
          <ac:spMkLst>
            <pc:docMk/>
            <pc:sldMk cId="3994436626" sldId="267"/>
            <ac:spMk id="20" creationId="{03AB5E60-483C-93D4-1003-20634E8FE335}"/>
          </ac:spMkLst>
        </pc:spChg>
        <pc:cxnChg chg="add mod">
          <ac:chgData name="夜久 竹夫gmail" userId="18c73cc4e4505b5f" providerId="LiveId" clId="{6A73D822-6932-4B06-A7B7-B8AF5EB7B6C7}" dt="2023-02-24T10:20:46.945" v="493" actId="1076"/>
          <ac:cxnSpMkLst>
            <pc:docMk/>
            <pc:sldMk cId="3994436626" sldId="267"/>
            <ac:cxnSpMk id="6" creationId="{91B75739-C2E7-AC1D-E722-D4929D727DF2}"/>
          </ac:cxnSpMkLst>
        </pc:cxnChg>
        <pc:cxnChg chg="add mod">
          <ac:chgData name="夜久 竹夫gmail" userId="18c73cc4e4505b5f" providerId="LiveId" clId="{6A73D822-6932-4B06-A7B7-B8AF5EB7B6C7}" dt="2023-02-24T10:16:48.301" v="388" actId="1076"/>
          <ac:cxnSpMkLst>
            <pc:docMk/>
            <pc:sldMk cId="3994436626" sldId="267"/>
            <ac:cxnSpMk id="11" creationId="{326DA20E-7BE5-A507-E4CB-1D908DEA68E9}"/>
          </ac:cxnSpMkLst>
        </pc:cxnChg>
      </pc:sldChg>
      <pc:sldChg chg="modSp new mod">
        <pc:chgData name="夜久 竹夫gmail" userId="18c73cc4e4505b5f" providerId="LiveId" clId="{6A73D822-6932-4B06-A7B7-B8AF5EB7B6C7}" dt="2023-02-24T10:31:39.624" v="1043" actId="20577"/>
        <pc:sldMkLst>
          <pc:docMk/>
          <pc:sldMk cId="3849741797" sldId="268"/>
        </pc:sldMkLst>
        <pc:spChg chg="mod">
          <ac:chgData name="夜久 竹夫gmail" userId="18c73cc4e4505b5f" providerId="LiveId" clId="{6A73D822-6932-4B06-A7B7-B8AF5EB7B6C7}" dt="2023-02-24T10:29:28.832" v="898" actId="20577"/>
          <ac:spMkLst>
            <pc:docMk/>
            <pc:sldMk cId="3849741797" sldId="268"/>
            <ac:spMk id="2" creationId="{7E2BF46E-8028-027B-C32E-398ED8AAACEC}"/>
          </ac:spMkLst>
        </pc:spChg>
        <pc:spChg chg="mod">
          <ac:chgData name="夜久 竹夫gmail" userId="18c73cc4e4505b5f" providerId="LiveId" clId="{6A73D822-6932-4B06-A7B7-B8AF5EB7B6C7}" dt="2023-02-24T10:31:39.624" v="1043" actId="20577"/>
          <ac:spMkLst>
            <pc:docMk/>
            <pc:sldMk cId="3849741797" sldId="268"/>
            <ac:spMk id="3" creationId="{5B15845B-FE0D-16F6-75CC-42B43DE0389C}"/>
          </ac:spMkLst>
        </pc:spChg>
      </pc:sldChg>
      <pc:sldChg chg="modSp new mod">
        <pc:chgData name="夜久 竹夫gmail" userId="18c73cc4e4505b5f" providerId="LiveId" clId="{6A73D822-6932-4B06-A7B7-B8AF5EB7B6C7}" dt="2023-02-24T10:39:07.982" v="1423" actId="20577"/>
        <pc:sldMkLst>
          <pc:docMk/>
          <pc:sldMk cId="976711347" sldId="269"/>
        </pc:sldMkLst>
        <pc:spChg chg="mod">
          <ac:chgData name="夜久 竹夫gmail" userId="18c73cc4e4505b5f" providerId="LiveId" clId="{6A73D822-6932-4B06-A7B7-B8AF5EB7B6C7}" dt="2023-02-24T10:38:46.283" v="1393" actId="20577"/>
          <ac:spMkLst>
            <pc:docMk/>
            <pc:sldMk cId="976711347" sldId="269"/>
            <ac:spMk id="2" creationId="{8513A794-ED19-DEEE-6721-23A910933EB4}"/>
          </ac:spMkLst>
        </pc:spChg>
        <pc:spChg chg="mod">
          <ac:chgData name="夜久 竹夫gmail" userId="18c73cc4e4505b5f" providerId="LiveId" clId="{6A73D822-6932-4B06-A7B7-B8AF5EB7B6C7}" dt="2023-02-24T10:39:07.982" v="1423" actId="20577"/>
          <ac:spMkLst>
            <pc:docMk/>
            <pc:sldMk cId="976711347" sldId="269"/>
            <ac:spMk id="3" creationId="{2A412F9C-0D12-2D1E-E2DE-269DD78B1E1C}"/>
          </ac:spMkLst>
        </pc:spChg>
      </pc:sldChg>
      <pc:sldChg chg="modSp new mod">
        <pc:chgData name="夜久 竹夫gmail" userId="18c73cc4e4505b5f" providerId="LiveId" clId="{6A73D822-6932-4B06-A7B7-B8AF5EB7B6C7}" dt="2023-02-24T10:42:09.465" v="1552" actId="1076"/>
        <pc:sldMkLst>
          <pc:docMk/>
          <pc:sldMk cId="3436315509" sldId="270"/>
        </pc:sldMkLst>
        <pc:spChg chg="mod">
          <ac:chgData name="夜久 竹夫gmail" userId="18c73cc4e4505b5f" providerId="LiveId" clId="{6A73D822-6932-4B06-A7B7-B8AF5EB7B6C7}" dt="2023-02-24T10:39:28.013" v="1448" actId="20577"/>
          <ac:spMkLst>
            <pc:docMk/>
            <pc:sldMk cId="3436315509" sldId="270"/>
            <ac:spMk id="2" creationId="{2603EA6F-F97F-94CA-7B59-75180D2D0962}"/>
          </ac:spMkLst>
        </pc:spChg>
        <pc:spChg chg="mod">
          <ac:chgData name="夜久 竹夫gmail" userId="18c73cc4e4505b5f" providerId="LiveId" clId="{6A73D822-6932-4B06-A7B7-B8AF5EB7B6C7}" dt="2023-02-24T10:42:09.465" v="1552" actId="1076"/>
          <ac:spMkLst>
            <pc:docMk/>
            <pc:sldMk cId="3436315509" sldId="270"/>
            <ac:spMk id="3" creationId="{003AE269-6CDC-FBE5-ECE1-F53393EA61EF}"/>
          </ac:spMkLst>
        </pc:spChg>
      </pc:sldChg>
      <pc:sldChg chg="modSp new mod">
        <pc:chgData name="夜久 竹夫gmail" userId="18c73cc4e4505b5f" providerId="LiveId" clId="{6A73D822-6932-4B06-A7B7-B8AF5EB7B6C7}" dt="2023-02-24T10:46:40.892" v="1867" actId="20577"/>
        <pc:sldMkLst>
          <pc:docMk/>
          <pc:sldMk cId="2293739733" sldId="271"/>
        </pc:sldMkLst>
        <pc:spChg chg="mod">
          <ac:chgData name="夜久 竹夫gmail" userId="18c73cc4e4505b5f" providerId="LiveId" clId="{6A73D822-6932-4B06-A7B7-B8AF5EB7B6C7}" dt="2023-02-24T10:44:59.460" v="1744" actId="113"/>
          <ac:spMkLst>
            <pc:docMk/>
            <pc:sldMk cId="2293739733" sldId="271"/>
            <ac:spMk id="2" creationId="{ADAF24C5-BF49-E7DC-8496-AC661A080F89}"/>
          </ac:spMkLst>
        </pc:spChg>
        <pc:spChg chg="mod">
          <ac:chgData name="夜久 竹夫gmail" userId="18c73cc4e4505b5f" providerId="LiveId" clId="{6A73D822-6932-4B06-A7B7-B8AF5EB7B6C7}" dt="2023-02-24T10:46:40.892" v="1867" actId="20577"/>
          <ac:spMkLst>
            <pc:docMk/>
            <pc:sldMk cId="2293739733" sldId="271"/>
            <ac:spMk id="3" creationId="{9587C15C-8801-0FD9-D560-3C81900E0B1C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7T00:15:21.070" idx="1">
    <p:pos x="5243" y="1734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0D5C-43DC-4156-8FC9-B8C2C67D2C4B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5F037-BF7D-4429-BD40-4E72FCE473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08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5F037-BF7D-4429-BD40-4E72FCE4736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283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5F037-BF7D-4429-BD40-4E72FCE4736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9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5F037-BF7D-4429-BD40-4E72FCE4736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590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９．</a:t>
            </a:r>
            <a:r>
              <a:rPr lang="en-US" altLang="ja-JP" dirty="0"/>
              <a:t>QR</a:t>
            </a:r>
            <a:r>
              <a:rPr lang="ja-JP" altLang="en-US" dirty="0"/>
              <a:t>コード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74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AF24C5-BF49-E7DC-8496-AC661A080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電子マネーの選び方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87C15C-8801-0FD9-D560-3C81900E0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b="1" dirty="0"/>
              <a:t>①操作のしやすさ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②使えるお店の問題（よく行くお店）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③ポイントのたまり方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④支払い方法の種類（電子マネーにより後払いもある）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/>
              <a:t>⑤家計簿アプリとの連携の具合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9373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1091" y="235960"/>
            <a:ext cx="7886700" cy="95634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QR</a:t>
            </a:r>
            <a:r>
              <a:rPr kumimoji="1" lang="ja-JP" altLang="en-US" b="1" dirty="0"/>
              <a:t>コード（</a:t>
            </a:r>
            <a:r>
              <a:rPr lang="en-US" altLang="ja-JP" b="1" dirty="0"/>
              <a:t>QR</a:t>
            </a:r>
            <a:r>
              <a:rPr lang="ja-JP" altLang="en-US" b="1" dirty="0"/>
              <a:t>コードで</a:t>
            </a:r>
            <a:r>
              <a:rPr lang="en-US" altLang="ja-JP" b="1" dirty="0"/>
              <a:t>HP</a:t>
            </a:r>
            <a:r>
              <a:rPr lang="ja-JP" altLang="en-US" b="1" dirty="0"/>
              <a:t>表示）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1091" y="936481"/>
            <a:ext cx="7886700" cy="5060071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29" name="角丸四角形 28"/>
          <p:cNvSpPr/>
          <p:nvPr/>
        </p:nvSpPr>
        <p:spPr>
          <a:xfrm>
            <a:off x="577320" y="1644608"/>
            <a:ext cx="1168924" cy="961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QR</a:t>
            </a:r>
            <a:r>
              <a:rPr kumimoji="1" lang="ja-JP" altLang="en-US" b="1" dirty="0"/>
              <a:t>コード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画像</a:t>
            </a:r>
          </a:p>
        </p:txBody>
      </p:sp>
      <p:sp>
        <p:nvSpPr>
          <p:cNvPr id="30" name="動作設定ボタン: ビデオ 29">
            <a:hlinkClick r:id="" action="ppaction://noaction" highlightClick="1"/>
          </p:cNvPr>
          <p:cNvSpPr/>
          <p:nvPr/>
        </p:nvSpPr>
        <p:spPr>
          <a:xfrm>
            <a:off x="2348949" y="1649322"/>
            <a:ext cx="1197204" cy="923827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カメラ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5759671" y="1604907"/>
            <a:ext cx="989814" cy="86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ブラウザ</a:t>
            </a:r>
          </a:p>
        </p:txBody>
      </p:sp>
      <p:sp>
        <p:nvSpPr>
          <p:cNvPr id="32" name="フレーム 31"/>
          <p:cNvSpPr/>
          <p:nvPr/>
        </p:nvSpPr>
        <p:spPr>
          <a:xfrm>
            <a:off x="7176921" y="1206262"/>
            <a:ext cx="1175227" cy="187593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ホームページ</a:t>
            </a:r>
          </a:p>
        </p:txBody>
      </p:sp>
      <p:cxnSp>
        <p:nvCxnSpPr>
          <p:cNvPr id="33" name="直線矢印コネクタ 32"/>
          <p:cNvCxnSpPr>
            <a:stCxn id="29" idx="3"/>
          </p:cNvCxnSpPr>
          <p:nvPr/>
        </p:nvCxnSpPr>
        <p:spPr>
          <a:xfrm flipV="1">
            <a:off x="1746244" y="2097097"/>
            <a:ext cx="693607" cy="282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3554693" y="2003367"/>
            <a:ext cx="659860" cy="703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6571851" y="2145094"/>
            <a:ext cx="650911" cy="330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188087" y="1569733"/>
            <a:ext cx="1106240" cy="86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読み取りアプリ</a:t>
            </a:r>
          </a:p>
        </p:txBody>
      </p:sp>
      <p:cxnSp>
        <p:nvCxnSpPr>
          <p:cNvPr id="12" name="直線矢印コネクタ 11"/>
          <p:cNvCxnSpPr>
            <a:stCxn id="11" idx="3"/>
          </p:cNvCxnSpPr>
          <p:nvPr/>
        </p:nvCxnSpPr>
        <p:spPr>
          <a:xfrm>
            <a:off x="5294327" y="2003367"/>
            <a:ext cx="517515" cy="937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吹き出し 3"/>
          <p:cNvSpPr/>
          <p:nvPr/>
        </p:nvSpPr>
        <p:spPr>
          <a:xfrm>
            <a:off x="932313" y="4579824"/>
            <a:ext cx="2321468" cy="1172094"/>
          </a:xfrm>
          <a:prstGeom prst="wedgeRoundRectCallout">
            <a:avLst>
              <a:gd name="adj1" fmla="val 81466"/>
              <a:gd name="adj2" fmla="val -2609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(</a:t>
            </a:r>
            <a:r>
              <a:rPr kumimoji="1" lang="ja-JP" altLang="en-US" dirty="0"/>
              <a:t>確認する</a:t>
            </a:r>
            <a:r>
              <a:rPr kumimoji="1" lang="en-US" altLang="ja-JP" dirty="0"/>
              <a:t>}</a:t>
            </a:r>
            <a:r>
              <a:rPr kumimoji="1" lang="ja-JP" altLang="en-US" dirty="0"/>
              <a:t>タップ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5051331" y="3795352"/>
            <a:ext cx="1698154" cy="1172094"/>
          </a:xfrm>
          <a:prstGeom prst="wedgeRoundRectCallout">
            <a:avLst>
              <a:gd name="adj1" fmla="val -25213"/>
              <a:gd name="adj2" fmla="val -1942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URL</a:t>
            </a:r>
            <a:r>
              <a:rPr kumimoji="1" lang="ja-JP" altLang="en-US" dirty="0"/>
              <a:t>タップ</a:t>
            </a:r>
          </a:p>
        </p:txBody>
      </p:sp>
    </p:spTree>
    <p:extLst>
      <p:ext uri="{BB962C8B-B14F-4D97-AF65-F5344CB8AC3E}">
        <p14:creationId xmlns:p14="http://schemas.microsoft.com/office/powerpoint/2010/main" val="270361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BF46E-8028-027B-C32E-398ED8AAA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QR</a:t>
            </a:r>
            <a:r>
              <a:rPr kumimoji="1" lang="ja-JP" altLang="en-US" dirty="0"/>
              <a:t>コードの目的（二つ）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15845B-FE0D-16F6-75CC-42B43DE0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１．ホームページで情報入手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（通常のケース）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２．アプリのインストール画面の表示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（ダウンロード　とか　インストール　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ボタンが表示される）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974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1085" y="365126"/>
            <a:ext cx="8587818" cy="1325563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QR</a:t>
            </a:r>
            <a:r>
              <a:rPr lang="ja-JP" altLang="en-US" b="1" dirty="0"/>
              <a:t>コードで支払い（</a:t>
            </a:r>
            <a:r>
              <a:rPr lang="en-US" altLang="ja-JP" b="1" dirty="0"/>
              <a:t>PAYPAY</a:t>
            </a:r>
            <a:r>
              <a:rPr lang="ja-JP" altLang="en-US" b="1" dirty="0"/>
              <a:t>以外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ja-JP" altLang="en-US" sz="3100" b="1" dirty="0"/>
              <a:t>予め電子マネーアプリをインストールしておく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100571" cy="4351338"/>
          </a:xfrm>
        </p:spPr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動作設定ボタン: ビデオ 3">
            <a:hlinkClick r:id="" action="ppaction://noaction" highlightClick="1"/>
          </p:cNvPr>
          <p:cNvSpPr/>
          <p:nvPr/>
        </p:nvSpPr>
        <p:spPr>
          <a:xfrm>
            <a:off x="4336536" y="3809533"/>
            <a:ext cx="1197204" cy="923827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お店のスキャナ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52019" y="3555656"/>
            <a:ext cx="989814" cy="1300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電子マネーアプリ起動</a:t>
            </a:r>
          </a:p>
        </p:txBody>
      </p:sp>
      <p:sp>
        <p:nvSpPr>
          <p:cNvPr id="6" name="フレーム 5"/>
          <p:cNvSpPr/>
          <p:nvPr/>
        </p:nvSpPr>
        <p:spPr>
          <a:xfrm>
            <a:off x="2433142" y="3555656"/>
            <a:ext cx="1278166" cy="17983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自分のバーコード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表示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873454" y="4243168"/>
            <a:ext cx="693607" cy="282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642929" y="4266550"/>
            <a:ext cx="693607" cy="282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5533740" y="4205879"/>
            <a:ext cx="650911" cy="330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6184651" y="3823673"/>
            <a:ext cx="989814" cy="86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お店のアプリ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収納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791852" y="2997724"/>
            <a:ext cx="3205113" cy="288460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161846" y="2997724"/>
            <a:ext cx="3205113" cy="288460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49691" y="2460396"/>
            <a:ext cx="1781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自分のスマホ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20792" y="2488676"/>
            <a:ext cx="202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お店の機械</a:t>
            </a:r>
          </a:p>
        </p:txBody>
      </p:sp>
    </p:spTree>
    <p:extLst>
      <p:ext uri="{BB962C8B-B14F-4D97-AF65-F5344CB8AC3E}">
        <p14:creationId xmlns:p14="http://schemas.microsoft.com/office/powerpoint/2010/main" val="79923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219" y="365126"/>
            <a:ext cx="8550111" cy="1325563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QR</a:t>
            </a:r>
            <a:r>
              <a:rPr lang="ja-JP" altLang="en-US" b="1" dirty="0"/>
              <a:t>コードでお店コードスキャン払い（</a:t>
            </a:r>
            <a:r>
              <a:rPr lang="en-US" altLang="ja-JP" b="1" dirty="0" err="1"/>
              <a:t>PayPay</a:t>
            </a:r>
            <a:r>
              <a:rPr lang="ja-JP" altLang="en-US" b="1" dirty="0"/>
              <a:t>）</a:t>
            </a:r>
            <a:br>
              <a:rPr lang="en-US" altLang="ja-JP" b="1" dirty="0"/>
            </a:br>
            <a:r>
              <a:rPr kumimoji="1" lang="ja-JP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50" charset="-128"/>
                <a:cs typeface="+mj-cs"/>
              </a:rPr>
              <a:t>予め </a:t>
            </a:r>
            <a:r>
              <a:rPr kumimoji="1" lang="en-US" altLang="ja-JP" sz="3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50" charset="-128"/>
                <a:cs typeface="+mj-cs"/>
              </a:rPr>
              <a:t>PayPay</a:t>
            </a:r>
            <a:r>
              <a:rPr kumimoji="1" lang="ja-JP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50" charset="-128"/>
                <a:cs typeface="+mj-cs"/>
              </a:rPr>
              <a:t>アプリをインストールしておく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577981" cy="229418"/>
          </a:xfrm>
        </p:spPr>
        <p:txBody>
          <a:bodyPr>
            <a:normAutofit fontScale="40000" lnSpcReduction="20000"/>
          </a:bodyPr>
          <a:lstStyle/>
          <a:p>
            <a:endParaRPr kumimoji="1" lang="ja-JP" altLang="en-US" dirty="0"/>
          </a:p>
        </p:txBody>
      </p:sp>
      <p:sp>
        <p:nvSpPr>
          <p:cNvPr id="4" name="動作設定ボタン: ビデオ 3">
            <a:hlinkClick r:id="" action="ppaction://noaction" highlightClick="1"/>
          </p:cNvPr>
          <p:cNvSpPr/>
          <p:nvPr/>
        </p:nvSpPr>
        <p:spPr>
          <a:xfrm>
            <a:off x="5323503" y="4292408"/>
            <a:ext cx="1197204" cy="923827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お店のスキャナ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508289" y="3722591"/>
            <a:ext cx="1677024" cy="8923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PAYPAY</a:t>
            </a:r>
            <a:r>
              <a:rPr kumimoji="1" lang="ja-JP" altLang="en-US" b="1" dirty="0"/>
              <a:t>アプリ</a:t>
            </a:r>
            <a:endParaRPr kumimoji="1" lang="en-US" altLang="ja-JP" b="1" dirty="0"/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金額入力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金額表示</a:t>
            </a:r>
            <a:endParaRPr kumimoji="1" lang="ja-JP" altLang="en-US" dirty="0"/>
          </a:p>
        </p:txBody>
      </p:sp>
      <p:sp>
        <p:nvSpPr>
          <p:cNvPr id="6" name="フレーム 5"/>
          <p:cNvSpPr/>
          <p:nvPr/>
        </p:nvSpPr>
        <p:spPr>
          <a:xfrm>
            <a:off x="1438202" y="4900509"/>
            <a:ext cx="1676217" cy="123963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QR</a:t>
            </a:r>
            <a:r>
              <a:rPr kumimoji="1" lang="ja-JP" altLang="en-US" b="1" dirty="0">
                <a:solidFill>
                  <a:schemeClr val="tx1"/>
                </a:solidFill>
              </a:rPr>
              <a:t>コード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バーコード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346801" y="3195211"/>
            <a:ext cx="26765" cy="4248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077973" y="4884625"/>
            <a:ext cx="2164591" cy="478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6579466" y="4554159"/>
            <a:ext cx="39534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角丸四角形 11"/>
          <p:cNvSpPr/>
          <p:nvPr/>
        </p:nvSpPr>
        <p:spPr>
          <a:xfrm>
            <a:off x="843774" y="2111018"/>
            <a:ext cx="3368315" cy="432690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834778" y="2158738"/>
            <a:ext cx="4073552" cy="432690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23503" y="1716441"/>
            <a:ext cx="217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お店の設備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38202" y="1737559"/>
            <a:ext cx="217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自分のスマホ</a:t>
            </a:r>
          </a:p>
        </p:txBody>
      </p:sp>
      <p:sp>
        <p:nvSpPr>
          <p:cNvPr id="17" name="フレーム 16"/>
          <p:cNvSpPr/>
          <p:nvPr/>
        </p:nvSpPr>
        <p:spPr>
          <a:xfrm>
            <a:off x="5316507" y="2246773"/>
            <a:ext cx="1460629" cy="107746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お店の</a:t>
            </a:r>
            <a:r>
              <a:rPr kumimoji="1" lang="en-US" altLang="ja-JP" b="1" dirty="0">
                <a:solidFill>
                  <a:schemeClr val="tx1"/>
                </a:solidFill>
              </a:rPr>
              <a:t>QR</a:t>
            </a:r>
            <a:r>
              <a:rPr kumimoji="1" lang="ja-JP" altLang="en-US" b="1" dirty="0">
                <a:solidFill>
                  <a:schemeClr val="tx1"/>
                </a:solidFill>
              </a:rPr>
              <a:t>コード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508289" y="2292455"/>
            <a:ext cx="1232675" cy="86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スキャンアプリ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4058287" y="2726089"/>
            <a:ext cx="1184277" cy="1266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425398" y="4553460"/>
            <a:ext cx="14280" cy="2778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7859938" y="4553460"/>
            <a:ext cx="331955" cy="100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8104701" y="4225019"/>
            <a:ext cx="989814" cy="86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収納</a:t>
            </a:r>
          </a:p>
        </p:txBody>
      </p:sp>
      <p:cxnSp>
        <p:nvCxnSpPr>
          <p:cNvPr id="32" name="直線矢印コネクタ 31"/>
          <p:cNvCxnSpPr/>
          <p:nvPr/>
        </p:nvCxnSpPr>
        <p:spPr>
          <a:xfrm flipH="1" flipV="1">
            <a:off x="2751440" y="2718643"/>
            <a:ext cx="199951" cy="7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動作設定ボタン: ビデオ 33">
            <a:hlinkClick r:id="" action="ppaction://noaction" highlightClick="1"/>
          </p:cNvPr>
          <p:cNvSpPr/>
          <p:nvPr/>
        </p:nvSpPr>
        <p:spPr>
          <a:xfrm>
            <a:off x="2961867" y="2292455"/>
            <a:ext cx="966862" cy="91084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カメラ</a:t>
            </a:r>
          </a:p>
        </p:txBody>
      </p:sp>
      <p:sp>
        <p:nvSpPr>
          <p:cNvPr id="35" name="動作設定ボタン: ビデオ 34">
            <a:hlinkClick r:id="" action="ppaction://noaction" highlightClick="1"/>
          </p:cNvPr>
          <p:cNvSpPr/>
          <p:nvPr/>
        </p:nvSpPr>
        <p:spPr>
          <a:xfrm>
            <a:off x="6893076" y="4181442"/>
            <a:ext cx="966862" cy="91084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お店のスキャナ</a:t>
            </a:r>
          </a:p>
        </p:txBody>
      </p:sp>
    </p:spTree>
    <p:extLst>
      <p:ext uri="{BB962C8B-B14F-4D97-AF65-F5344CB8AC3E}">
        <p14:creationId xmlns:p14="http://schemas.microsoft.com/office/powerpoint/2010/main" val="222534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LINE PAY </a:t>
            </a:r>
            <a:r>
              <a:rPr kumimoji="1" lang="ja-JP" altLang="en-US" dirty="0"/>
              <a:t>アプリのインストール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LINE</a:t>
            </a:r>
            <a:r>
              <a:rPr lang="ja-JP" altLang="en-US" dirty="0"/>
              <a:t> </a:t>
            </a:r>
            <a:r>
              <a:rPr lang="en-US" altLang="ja-JP" dirty="0"/>
              <a:t>PAY</a:t>
            </a:r>
            <a:r>
              <a:rPr lang="ja-JP" altLang="en-US" dirty="0"/>
              <a:t>のインストール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①ホーム画面、</a:t>
            </a:r>
            <a:r>
              <a:rPr lang="en-US" altLang="ja-JP" dirty="0"/>
              <a:t>PLAY</a:t>
            </a:r>
            <a:r>
              <a:rPr lang="ja-JP" altLang="en-US" dirty="0"/>
              <a:t>ストア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②🔍</a:t>
            </a:r>
            <a:r>
              <a:rPr lang="en-US" altLang="ja-JP" dirty="0"/>
              <a:t>”LINE PAY”</a:t>
            </a:r>
            <a:r>
              <a:rPr lang="ja-JP" altLang="en-US" dirty="0"/>
              <a:t>検索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③緑色の</a:t>
            </a:r>
            <a:r>
              <a:rPr kumimoji="1" lang="en-US" altLang="ja-JP" dirty="0"/>
              <a:t>[</a:t>
            </a:r>
            <a:r>
              <a:rPr kumimoji="1" lang="ja-JP" altLang="en-US" dirty="0"/>
              <a:t>インストール</a:t>
            </a:r>
            <a:r>
              <a:rPr kumimoji="1" lang="en-US" altLang="ja-JP" dirty="0"/>
              <a:t>]</a:t>
            </a:r>
            <a:r>
              <a:rPr kumimoji="1" lang="ja-JP" altLang="en-US" dirty="0"/>
              <a:t>タップ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④指示通り進む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⑤支払情報は注意</a:t>
            </a:r>
          </a:p>
        </p:txBody>
      </p:sp>
    </p:spTree>
    <p:extLst>
      <p:ext uri="{BB962C8B-B14F-4D97-AF65-F5344CB8AC3E}">
        <p14:creationId xmlns:p14="http://schemas.microsoft.com/office/powerpoint/2010/main" val="227143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1DEA5-DC3A-5DD2-1669-4D89A90E9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97" y="264765"/>
            <a:ext cx="7886700" cy="1325563"/>
          </a:xfrm>
        </p:spPr>
        <p:txBody>
          <a:bodyPr/>
          <a:lstStyle/>
          <a:p>
            <a:r>
              <a:rPr kumimoji="1" lang="ja-JP" altLang="en-US" b="1" dirty="0"/>
              <a:t>スクリーンショット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C8311C-8814-AED7-D3AB-F37B59D455A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sz="3200" b="1" dirty="0"/>
              <a:t>スクリーンショット</a:t>
            </a:r>
            <a:endParaRPr kumimoji="1" lang="en-US" altLang="ja-JP" sz="3200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フレーム 3">
            <a:extLst>
              <a:ext uri="{FF2B5EF4-FFF2-40B4-BE49-F238E27FC236}">
                <a16:creationId xmlns:a16="http://schemas.microsoft.com/office/drawing/2014/main" id="{AD7C6261-E65C-BCC4-6DD1-B9DAA2C4DFA7}"/>
              </a:ext>
            </a:extLst>
          </p:cNvPr>
          <p:cNvSpPr/>
          <p:nvPr/>
        </p:nvSpPr>
        <p:spPr>
          <a:xfrm>
            <a:off x="1460810" y="2943922"/>
            <a:ext cx="1572323" cy="185110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スマホ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画面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1B75739-C2E7-AC1D-E722-D4929D727DF2}"/>
              </a:ext>
            </a:extLst>
          </p:cNvPr>
          <p:cNvCxnSpPr>
            <a:cxnSpLocks/>
          </p:cNvCxnSpPr>
          <p:nvPr/>
        </p:nvCxnSpPr>
        <p:spPr>
          <a:xfrm>
            <a:off x="3992137" y="3612993"/>
            <a:ext cx="240866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フローチャート: 内部記憶 6">
            <a:extLst>
              <a:ext uri="{FF2B5EF4-FFF2-40B4-BE49-F238E27FC236}">
                <a16:creationId xmlns:a16="http://schemas.microsoft.com/office/drawing/2014/main" id="{F53F4788-9250-8F92-7655-D17741D0E362}"/>
              </a:ext>
            </a:extLst>
          </p:cNvPr>
          <p:cNvSpPr/>
          <p:nvPr/>
        </p:nvSpPr>
        <p:spPr>
          <a:xfrm>
            <a:off x="6423104" y="2776655"/>
            <a:ext cx="2007220" cy="1761892"/>
          </a:xfrm>
          <a:prstGeom prst="flowChartInternalStorag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アルバム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写真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ファイル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10A38DA8-3DA0-BBDB-E459-A1F6DCCFE6C3}"/>
              </a:ext>
            </a:extLst>
          </p:cNvPr>
          <p:cNvSpPr/>
          <p:nvPr/>
        </p:nvSpPr>
        <p:spPr>
          <a:xfrm>
            <a:off x="4739268" y="1315844"/>
            <a:ext cx="1739591" cy="1973766"/>
          </a:xfrm>
          <a:prstGeom prst="wedgeRoundRectCallout">
            <a:avLst>
              <a:gd name="adj1" fmla="val -62704"/>
              <a:gd name="adj2" fmla="val 64195"/>
              <a:gd name="adj3" fmla="val 16667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電源ボタンと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音量</a:t>
            </a:r>
            <a:r>
              <a:rPr kumimoji="1" lang="en-US" altLang="ja-JP" sz="2400" b="1" dirty="0"/>
              <a:t>- </a:t>
            </a:r>
            <a:r>
              <a:rPr kumimoji="1" lang="ja-JP" altLang="en-US" sz="2000" b="1" dirty="0"/>
              <a:t>ボタン同時長押し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74C9076A-84D7-7CEC-9355-1FE1A16D1244}"/>
              </a:ext>
            </a:extLst>
          </p:cNvPr>
          <p:cNvSpPr/>
          <p:nvPr/>
        </p:nvSpPr>
        <p:spPr>
          <a:xfrm>
            <a:off x="4371279" y="4746702"/>
            <a:ext cx="2081561" cy="1051932"/>
          </a:xfrm>
          <a:prstGeom prst="wedgeRoundRectCallout">
            <a:avLst>
              <a:gd name="adj1" fmla="val -60277"/>
              <a:gd name="adj2" fmla="val -106881"/>
              <a:gd name="adj3" fmla="val 16667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🏠ホーム画面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→写真アプリ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26DA20E-7BE5-A507-E4CB-1D908DEA68E9}"/>
              </a:ext>
            </a:extLst>
          </p:cNvPr>
          <p:cNvCxnSpPr>
            <a:cxnSpLocks/>
          </p:cNvCxnSpPr>
          <p:nvPr/>
        </p:nvCxnSpPr>
        <p:spPr>
          <a:xfrm flipH="1">
            <a:off x="3166946" y="4036741"/>
            <a:ext cx="245326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774ABD2-7BED-CE34-2567-4E8E12EDBC10}"/>
              </a:ext>
            </a:extLst>
          </p:cNvPr>
          <p:cNvSpPr/>
          <p:nvPr/>
        </p:nvSpPr>
        <p:spPr>
          <a:xfrm>
            <a:off x="3021980" y="3378820"/>
            <a:ext cx="1092820" cy="54641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撮る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9FAFD72-62D6-AF96-CB3B-7B5446868FDA}"/>
              </a:ext>
            </a:extLst>
          </p:cNvPr>
          <p:cNvSpPr/>
          <p:nvPr/>
        </p:nvSpPr>
        <p:spPr>
          <a:xfrm>
            <a:off x="5270810" y="3787698"/>
            <a:ext cx="1092820" cy="54641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見る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03AB5E60-483C-93D4-1003-20634E8FE335}"/>
              </a:ext>
            </a:extLst>
          </p:cNvPr>
          <p:cNvSpPr/>
          <p:nvPr/>
        </p:nvSpPr>
        <p:spPr>
          <a:xfrm>
            <a:off x="7222273" y="208156"/>
            <a:ext cx="1564888" cy="1973766"/>
          </a:xfrm>
          <a:prstGeom prst="wedgeRoundRectCallout">
            <a:avLst>
              <a:gd name="adj1" fmla="val -136189"/>
              <a:gd name="adj2" fmla="val 44986"/>
              <a:gd name="adj3" fmla="val 16667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dirty="0">
                <a:solidFill>
                  <a:schemeClr val="accent1"/>
                </a:solidFill>
              </a:rPr>
              <a:t>iPhone </a:t>
            </a:r>
            <a:r>
              <a:rPr kumimoji="1" lang="ja-JP" altLang="en-US" sz="2400" b="1" dirty="0">
                <a:solidFill>
                  <a:schemeClr val="accent1"/>
                </a:solidFill>
              </a:rPr>
              <a:t>＋ボタン</a:t>
            </a:r>
            <a:endParaRPr kumimoji="1" lang="en-US" altLang="ja-JP" sz="2400" b="1" dirty="0">
              <a:solidFill>
                <a:schemeClr val="accent1"/>
              </a:solidFill>
            </a:endParaRPr>
          </a:p>
          <a:p>
            <a:endParaRPr kumimoji="1" lang="en-US" altLang="ja-JP" sz="2400" b="1" dirty="0">
              <a:solidFill>
                <a:schemeClr val="accent1"/>
              </a:solidFill>
            </a:endParaRPr>
          </a:p>
          <a:p>
            <a:r>
              <a:rPr kumimoji="1" lang="en-US" altLang="ja-JP" sz="2400" b="1" dirty="0">
                <a:solidFill>
                  <a:schemeClr val="accent1"/>
                </a:solidFill>
              </a:rPr>
              <a:t>Android </a:t>
            </a:r>
            <a:r>
              <a:rPr kumimoji="1" lang="ja-JP" altLang="en-US" sz="2400" b="1" dirty="0">
                <a:solidFill>
                  <a:schemeClr val="accent1"/>
                </a:solidFill>
              </a:rPr>
              <a:t>－ボタン</a:t>
            </a:r>
          </a:p>
        </p:txBody>
      </p:sp>
    </p:spTree>
    <p:extLst>
      <p:ext uri="{BB962C8B-B14F-4D97-AF65-F5344CB8AC3E}">
        <p14:creationId xmlns:p14="http://schemas.microsoft.com/office/powerpoint/2010/main" val="399443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3A794-ED19-DEEE-6721-23A91093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LINE</a:t>
            </a:r>
            <a:r>
              <a:rPr lang="ja-JP" altLang="en-US" dirty="0"/>
              <a:t> </a:t>
            </a:r>
            <a:r>
              <a:rPr lang="en-US" altLang="ja-JP" dirty="0"/>
              <a:t>Pay</a:t>
            </a:r>
            <a:r>
              <a:rPr lang="ja-JP" altLang="en-US" dirty="0"/>
              <a:t> のインストール続き</a:t>
            </a:r>
            <a:br>
              <a:rPr lang="en-US" altLang="ja-JP" dirty="0"/>
            </a:br>
            <a:r>
              <a:rPr lang="ja-JP" altLang="en-US" dirty="0"/>
              <a:t>支払情報の設定（初回だけ）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412F9C-0D12-2D1E-E2DE-269DD78B1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①パスワードの登録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指示に従い入力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パスワード（</a:t>
            </a:r>
            <a:r>
              <a:rPr lang="en-US" altLang="ja-JP" dirty="0"/>
              <a:t>6</a:t>
            </a:r>
            <a:r>
              <a:rPr lang="ja-JP" altLang="en-US" dirty="0"/>
              <a:t>桁数字）はメモしておく事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②チャージ用の口座登録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③名前等の登録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6711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03EA6F-F97F-94CA-7B59-75180D2D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LINE Pay </a:t>
            </a:r>
            <a:r>
              <a:rPr kumimoji="1" lang="ja-JP" altLang="en-US" dirty="0"/>
              <a:t>の使い方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3AE269-6CDC-FBE5-ECE1-F53393EA6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96" y="1725264"/>
            <a:ext cx="7886700" cy="4351338"/>
          </a:xfrm>
        </p:spPr>
        <p:txBody>
          <a:bodyPr/>
          <a:lstStyle/>
          <a:p>
            <a:r>
              <a:rPr kumimoji="1" lang="ja-JP" altLang="en-US" dirty="0"/>
              <a:t>支払い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購入履歴閲覧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支払い口座変更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6315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317</Words>
  <Application>Microsoft Office PowerPoint</Application>
  <PresentationFormat>画面に合わせる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テーマ</vt:lpstr>
      <vt:lpstr>９．QRコード</vt:lpstr>
      <vt:lpstr>QRコード（QRコードでHP表示）</vt:lpstr>
      <vt:lpstr>QRコードの目的（二つ）</vt:lpstr>
      <vt:lpstr>QRコードで支払い（PAYPAY以外） 予め電子マネーアプリをインストールしておく </vt:lpstr>
      <vt:lpstr>QRコードでお店コードスキャン払い（PayPay） 予め PayPayアプリをインストールしておく</vt:lpstr>
      <vt:lpstr>LINE PAY アプリのインストール</vt:lpstr>
      <vt:lpstr>スクリーンショット</vt:lpstr>
      <vt:lpstr>LINE Pay のインストール続き 支払情報の設定（初回だけ）</vt:lpstr>
      <vt:lpstr>LINE Pay の使い方</vt:lpstr>
      <vt:lpstr>電子マネーの選び方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 竹夫gmail</cp:lastModifiedBy>
  <cp:revision>16</cp:revision>
  <dcterms:created xsi:type="dcterms:W3CDTF">2022-10-26T09:27:30Z</dcterms:created>
  <dcterms:modified xsi:type="dcterms:W3CDTF">2023-02-24T10:46:42Z</dcterms:modified>
</cp:coreProperties>
</file>