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22EFF7-79E4-4DD0-8129-C668CC6EF970}" v="1" dt="2023-02-17T09:29:35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945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5A22EFF7-79E4-4DD0-8129-C668CC6EF970}"/>
    <pc:docChg chg="custSel addSld modSld sldOrd modMainMaster">
      <pc:chgData name="夜久 竹夫gmail" userId="18c73cc4e4505b5f" providerId="LiveId" clId="{5A22EFF7-79E4-4DD0-8129-C668CC6EF970}" dt="2023-02-21T09:41:17.938" v="1083" actId="20577"/>
      <pc:docMkLst>
        <pc:docMk/>
      </pc:docMkLst>
      <pc:sldChg chg="modSp new mod">
        <pc:chgData name="夜久 竹夫gmail" userId="18c73cc4e4505b5f" providerId="LiveId" clId="{5A22EFF7-79E4-4DD0-8129-C668CC6EF970}" dt="2023-02-21T09:41:17.938" v="1083" actId="20577"/>
        <pc:sldMkLst>
          <pc:docMk/>
          <pc:sldMk cId="746495896" sldId="256"/>
        </pc:sldMkLst>
        <pc:spChg chg="mod">
          <ac:chgData name="夜久 竹夫gmail" userId="18c73cc4e4505b5f" providerId="LiveId" clId="{5A22EFF7-79E4-4DD0-8129-C668CC6EF970}" dt="2023-02-21T09:41:17.938" v="1083" actId="20577"/>
          <ac:spMkLst>
            <pc:docMk/>
            <pc:sldMk cId="746495896" sldId="256"/>
            <ac:spMk id="2" creationId="{9ADE764F-CEE2-F0E6-250A-03AA9060C8B8}"/>
          </ac:spMkLst>
        </pc:spChg>
        <pc:spChg chg="mod">
          <ac:chgData name="夜久 竹夫gmail" userId="18c73cc4e4505b5f" providerId="LiveId" clId="{5A22EFF7-79E4-4DD0-8129-C668CC6EF970}" dt="2023-02-17T09:29:35.214" v="1"/>
          <ac:spMkLst>
            <pc:docMk/>
            <pc:sldMk cId="746495896" sldId="256"/>
            <ac:spMk id="3" creationId="{58FE83C2-3045-B4C2-CAC4-15C2EF6881EB}"/>
          </ac:spMkLst>
        </pc:spChg>
      </pc:sldChg>
      <pc:sldChg chg="modSp new mod ord">
        <pc:chgData name="夜久 竹夫gmail" userId="18c73cc4e4505b5f" providerId="LiveId" clId="{5A22EFF7-79E4-4DD0-8129-C668CC6EF970}" dt="2023-02-17T09:43:34.731" v="866"/>
        <pc:sldMkLst>
          <pc:docMk/>
          <pc:sldMk cId="3205494191" sldId="257"/>
        </pc:sldMkLst>
        <pc:spChg chg="mod">
          <ac:chgData name="夜久 竹夫gmail" userId="18c73cc4e4505b5f" providerId="LiveId" clId="{5A22EFF7-79E4-4DD0-8129-C668CC6EF970}" dt="2023-02-17T09:30:12.038" v="37" actId="20577"/>
          <ac:spMkLst>
            <pc:docMk/>
            <pc:sldMk cId="3205494191" sldId="257"/>
            <ac:spMk id="2" creationId="{BA68F05A-75C7-ED01-7BE2-3AAD7BC984CA}"/>
          </ac:spMkLst>
        </pc:spChg>
        <pc:spChg chg="mod">
          <ac:chgData name="夜久 竹夫gmail" userId="18c73cc4e4505b5f" providerId="LiveId" clId="{5A22EFF7-79E4-4DD0-8129-C668CC6EF970}" dt="2023-02-17T09:30:50.344" v="101" actId="20577"/>
          <ac:spMkLst>
            <pc:docMk/>
            <pc:sldMk cId="3205494191" sldId="257"/>
            <ac:spMk id="3" creationId="{57DBC53D-7871-6575-2726-700F1EE95253}"/>
          </ac:spMkLst>
        </pc:spChg>
      </pc:sldChg>
      <pc:sldChg chg="modSp new mod">
        <pc:chgData name="夜久 竹夫gmail" userId="18c73cc4e4505b5f" providerId="LiveId" clId="{5A22EFF7-79E4-4DD0-8129-C668CC6EF970}" dt="2023-02-17T09:40:25.069" v="771" actId="6549"/>
        <pc:sldMkLst>
          <pc:docMk/>
          <pc:sldMk cId="3599137199" sldId="258"/>
        </pc:sldMkLst>
        <pc:spChg chg="mod">
          <ac:chgData name="夜久 竹夫gmail" userId="18c73cc4e4505b5f" providerId="LiveId" clId="{5A22EFF7-79E4-4DD0-8129-C668CC6EF970}" dt="2023-02-17T09:39:59.508" v="731" actId="20577"/>
          <ac:spMkLst>
            <pc:docMk/>
            <pc:sldMk cId="3599137199" sldId="258"/>
            <ac:spMk id="2" creationId="{E470A0D6-E7DC-0AF6-C0BA-20B4E7F9ECFE}"/>
          </ac:spMkLst>
        </pc:spChg>
        <pc:spChg chg="mod">
          <ac:chgData name="夜久 竹夫gmail" userId="18c73cc4e4505b5f" providerId="LiveId" clId="{5A22EFF7-79E4-4DD0-8129-C668CC6EF970}" dt="2023-02-17T09:40:25.069" v="771" actId="6549"/>
          <ac:spMkLst>
            <pc:docMk/>
            <pc:sldMk cId="3599137199" sldId="258"/>
            <ac:spMk id="3" creationId="{DD63D237-99C8-D17A-9FA3-8309AAE82615}"/>
          </ac:spMkLst>
        </pc:spChg>
      </pc:sldChg>
      <pc:sldChg chg="modSp new mod">
        <pc:chgData name="夜久 竹夫gmail" userId="18c73cc4e4505b5f" providerId="LiveId" clId="{5A22EFF7-79E4-4DD0-8129-C668CC6EF970}" dt="2023-02-17T09:39:35.039" v="724" actId="20577"/>
        <pc:sldMkLst>
          <pc:docMk/>
          <pc:sldMk cId="2767278997" sldId="259"/>
        </pc:sldMkLst>
        <pc:spChg chg="mod">
          <ac:chgData name="夜久 竹夫gmail" userId="18c73cc4e4505b5f" providerId="LiveId" clId="{5A22EFF7-79E4-4DD0-8129-C668CC6EF970}" dt="2023-02-17T09:39:35.039" v="724" actId="20577"/>
          <ac:spMkLst>
            <pc:docMk/>
            <pc:sldMk cId="2767278997" sldId="259"/>
            <ac:spMk id="3" creationId="{8694819D-5D5D-418C-4872-86AD0DB8376F}"/>
          </ac:spMkLst>
        </pc:spChg>
      </pc:sldChg>
      <pc:sldChg chg="modSp new mod">
        <pc:chgData name="夜久 竹夫gmail" userId="18c73cc4e4505b5f" providerId="LiveId" clId="{5A22EFF7-79E4-4DD0-8129-C668CC6EF970}" dt="2023-02-17T09:41:03.670" v="787" actId="20577"/>
        <pc:sldMkLst>
          <pc:docMk/>
          <pc:sldMk cId="4088566932" sldId="260"/>
        </pc:sldMkLst>
        <pc:spChg chg="mod">
          <ac:chgData name="夜久 竹夫gmail" userId="18c73cc4e4505b5f" providerId="LiveId" clId="{5A22EFF7-79E4-4DD0-8129-C668CC6EF970}" dt="2023-02-17T09:41:03.670" v="787" actId="20577"/>
          <ac:spMkLst>
            <pc:docMk/>
            <pc:sldMk cId="4088566932" sldId="260"/>
            <ac:spMk id="2" creationId="{36BFBA98-35E3-6EA9-42A6-7ACE0E58E4E7}"/>
          </ac:spMkLst>
        </pc:spChg>
      </pc:sldChg>
      <pc:sldChg chg="modSp new mod">
        <pc:chgData name="夜久 竹夫gmail" userId="18c73cc4e4505b5f" providerId="LiveId" clId="{5A22EFF7-79E4-4DD0-8129-C668CC6EF970}" dt="2023-02-17T09:41:54.758" v="862" actId="20577"/>
        <pc:sldMkLst>
          <pc:docMk/>
          <pc:sldMk cId="1093574795" sldId="261"/>
        </pc:sldMkLst>
        <pc:spChg chg="mod">
          <ac:chgData name="夜久 竹夫gmail" userId="18c73cc4e4505b5f" providerId="LiveId" clId="{5A22EFF7-79E4-4DD0-8129-C668CC6EF970}" dt="2023-02-17T09:41:54.758" v="862" actId="20577"/>
          <ac:spMkLst>
            <pc:docMk/>
            <pc:sldMk cId="1093574795" sldId="261"/>
            <ac:spMk id="3" creationId="{C6F25606-2D66-672A-AF6C-36F07BF21CC1}"/>
          </ac:spMkLst>
        </pc:spChg>
      </pc:sldChg>
      <pc:sldChg chg="modSp new mod">
        <pc:chgData name="夜久 竹夫gmail" userId="18c73cc4e4505b5f" providerId="LiveId" clId="{5A22EFF7-79E4-4DD0-8129-C668CC6EF970}" dt="2023-02-17T09:45:46.623" v="1058" actId="20577"/>
        <pc:sldMkLst>
          <pc:docMk/>
          <pc:sldMk cId="1065476431" sldId="262"/>
        </pc:sldMkLst>
        <pc:spChg chg="mod">
          <ac:chgData name="夜久 竹夫gmail" userId="18c73cc4e4505b5f" providerId="LiveId" clId="{5A22EFF7-79E4-4DD0-8129-C668CC6EF970}" dt="2023-02-17T09:45:46.623" v="1058" actId="20577"/>
          <ac:spMkLst>
            <pc:docMk/>
            <pc:sldMk cId="1065476431" sldId="262"/>
            <ac:spMk id="2" creationId="{873D5749-BA3C-DE76-7B4C-607A024EE3A5}"/>
          </ac:spMkLst>
        </pc:spChg>
        <pc:spChg chg="mod">
          <ac:chgData name="夜久 竹夫gmail" userId="18c73cc4e4505b5f" providerId="LiveId" clId="{5A22EFF7-79E4-4DD0-8129-C668CC6EF970}" dt="2023-02-17T09:45:31.285" v="1056" actId="20577"/>
          <ac:spMkLst>
            <pc:docMk/>
            <pc:sldMk cId="1065476431" sldId="262"/>
            <ac:spMk id="3" creationId="{8A6A0C3C-EF10-2C5A-F09C-9F0C71EB8DA4}"/>
          </ac:spMkLst>
        </pc:spChg>
      </pc:sldChg>
      <pc:sldChg chg="modSp new mod">
        <pc:chgData name="夜久 竹夫gmail" userId="18c73cc4e4505b5f" providerId="LiveId" clId="{5A22EFF7-79E4-4DD0-8129-C668CC6EF970}" dt="2023-02-17T09:46:04.162" v="1078" actId="20577"/>
        <pc:sldMkLst>
          <pc:docMk/>
          <pc:sldMk cId="1441960003" sldId="263"/>
        </pc:sldMkLst>
        <pc:spChg chg="mod">
          <ac:chgData name="夜久 竹夫gmail" userId="18c73cc4e4505b5f" providerId="LiveId" clId="{5A22EFF7-79E4-4DD0-8129-C668CC6EF970}" dt="2023-02-17T09:46:04.162" v="1078" actId="20577"/>
          <ac:spMkLst>
            <pc:docMk/>
            <pc:sldMk cId="1441960003" sldId="263"/>
            <ac:spMk id="3" creationId="{1252CE02-1BD9-495D-0223-DD7F8CD19336}"/>
          </ac:spMkLst>
        </pc:spChg>
      </pc:sldChg>
      <pc:sldMasterChg chg="modSp modSldLayout">
        <pc:chgData name="夜久 竹夫gmail" userId="18c73cc4e4505b5f" providerId="LiveId" clId="{5A22EFF7-79E4-4DD0-8129-C668CC6EF970}" dt="2023-02-17T09:29:35.214" v="1"/>
        <pc:sldMasterMkLst>
          <pc:docMk/>
          <pc:sldMasterMk cId="503141427" sldId="2147483648"/>
        </pc:sldMasterMkLst>
        <pc:spChg chg="mod">
          <ac:chgData name="夜久 竹夫gmail" userId="18c73cc4e4505b5f" providerId="LiveId" clId="{5A22EFF7-79E4-4DD0-8129-C668CC6EF970}" dt="2023-02-17T09:29:35.214" v="1"/>
          <ac:spMkLst>
            <pc:docMk/>
            <pc:sldMasterMk cId="503141427" sldId="2147483648"/>
            <ac:spMk id="2" creationId="{A7D4546F-0FBB-86F1-FC2F-95C8E22D22B1}"/>
          </ac:spMkLst>
        </pc:spChg>
        <pc:spChg chg="mod">
          <ac:chgData name="夜久 竹夫gmail" userId="18c73cc4e4505b5f" providerId="LiveId" clId="{5A22EFF7-79E4-4DD0-8129-C668CC6EF970}" dt="2023-02-17T09:29:35.214" v="1"/>
          <ac:spMkLst>
            <pc:docMk/>
            <pc:sldMasterMk cId="503141427" sldId="2147483648"/>
            <ac:spMk id="3" creationId="{32CCB4AB-3322-ABB8-0582-2AFB6382B714}"/>
          </ac:spMkLst>
        </pc:spChg>
        <pc:spChg chg="mod">
          <ac:chgData name="夜久 竹夫gmail" userId="18c73cc4e4505b5f" providerId="LiveId" clId="{5A22EFF7-79E4-4DD0-8129-C668CC6EF970}" dt="2023-02-17T09:29:35.214" v="1"/>
          <ac:spMkLst>
            <pc:docMk/>
            <pc:sldMasterMk cId="503141427" sldId="2147483648"/>
            <ac:spMk id="4" creationId="{EC82FFE0-548C-4EA8-3BD7-CC71AFF25DD2}"/>
          </ac:spMkLst>
        </pc:spChg>
        <pc:spChg chg="mod">
          <ac:chgData name="夜久 竹夫gmail" userId="18c73cc4e4505b5f" providerId="LiveId" clId="{5A22EFF7-79E4-4DD0-8129-C668CC6EF970}" dt="2023-02-17T09:29:35.214" v="1"/>
          <ac:spMkLst>
            <pc:docMk/>
            <pc:sldMasterMk cId="503141427" sldId="2147483648"/>
            <ac:spMk id="5" creationId="{5A7838E4-A19D-62DF-7985-1C5B059A9F2D}"/>
          </ac:spMkLst>
        </pc:spChg>
        <pc:spChg chg="mod">
          <ac:chgData name="夜久 竹夫gmail" userId="18c73cc4e4505b5f" providerId="LiveId" clId="{5A22EFF7-79E4-4DD0-8129-C668CC6EF970}" dt="2023-02-17T09:29:35.214" v="1"/>
          <ac:spMkLst>
            <pc:docMk/>
            <pc:sldMasterMk cId="503141427" sldId="2147483648"/>
            <ac:spMk id="6" creationId="{091284F3-A505-82CA-D1E2-6994564C8D86}"/>
          </ac:spMkLst>
        </pc:spChg>
        <pc:sldLayoutChg chg="modSp">
          <pc:chgData name="夜久 竹夫gmail" userId="18c73cc4e4505b5f" providerId="LiveId" clId="{5A22EFF7-79E4-4DD0-8129-C668CC6EF970}" dt="2023-02-17T09:29:35.214" v="1"/>
          <pc:sldLayoutMkLst>
            <pc:docMk/>
            <pc:sldMasterMk cId="503141427" sldId="2147483648"/>
            <pc:sldLayoutMk cId="2574248714" sldId="2147483649"/>
          </pc:sldLayoutMkLst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2574248714" sldId="2147483649"/>
              <ac:spMk id="2" creationId="{758D3C0C-9BDA-C83D-7E74-FF0AA2BF1510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2574248714" sldId="2147483649"/>
              <ac:spMk id="3" creationId="{67961EDC-9689-4688-DAF2-3322A7AD8871}"/>
            </ac:spMkLst>
          </pc:spChg>
        </pc:sldLayoutChg>
        <pc:sldLayoutChg chg="modSp">
          <pc:chgData name="夜久 竹夫gmail" userId="18c73cc4e4505b5f" providerId="LiveId" clId="{5A22EFF7-79E4-4DD0-8129-C668CC6EF970}" dt="2023-02-17T09:29:35.214" v="1"/>
          <pc:sldLayoutMkLst>
            <pc:docMk/>
            <pc:sldMasterMk cId="503141427" sldId="2147483648"/>
            <pc:sldLayoutMk cId="46482634" sldId="2147483651"/>
          </pc:sldLayoutMkLst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46482634" sldId="2147483651"/>
              <ac:spMk id="2" creationId="{AA845A3B-F170-D783-5A93-92C47AE4D1B0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46482634" sldId="2147483651"/>
              <ac:spMk id="3" creationId="{01C74CA6-C590-F5CB-C445-6C306816B2C8}"/>
            </ac:spMkLst>
          </pc:spChg>
        </pc:sldLayoutChg>
        <pc:sldLayoutChg chg="modSp">
          <pc:chgData name="夜久 竹夫gmail" userId="18c73cc4e4505b5f" providerId="LiveId" clId="{5A22EFF7-79E4-4DD0-8129-C668CC6EF970}" dt="2023-02-17T09:29:35.214" v="1"/>
          <pc:sldLayoutMkLst>
            <pc:docMk/>
            <pc:sldMasterMk cId="503141427" sldId="2147483648"/>
            <pc:sldLayoutMk cId="936396757" sldId="2147483652"/>
          </pc:sldLayoutMkLst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936396757" sldId="2147483652"/>
              <ac:spMk id="3" creationId="{801AAE9B-C564-04D5-7CEA-A65F50EDA196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936396757" sldId="2147483652"/>
              <ac:spMk id="4" creationId="{7C9C2361-586E-A2AE-677F-76B4A017B587}"/>
            </ac:spMkLst>
          </pc:spChg>
        </pc:sldLayoutChg>
        <pc:sldLayoutChg chg="modSp">
          <pc:chgData name="夜久 竹夫gmail" userId="18c73cc4e4505b5f" providerId="LiveId" clId="{5A22EFF7-79E4-4DD0-8129-C668CC6EF970}" dt="2023-02-17T09:29:35.214" v="1"/>
          <pc:sldLayoutMkLst>
            <pc:docMk/>
            <pc:sldMasterMk cId="503141427" sldId="2147483648"/>
            <pc:sldLayoutMk cId="86491004" sldId="2147483653"/>
          </pc:sldLayoutMkLst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86491004" sldId="2147483653"/>
              <ac:spMk id="2" creationId="{86916766-F549-53B3-6637-F599FF51E7C0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86491004" sldId="2147483653"/>
              <ac:spMk id="3" creationId="{95DEDA2F-6528-0ECB-DC88-10C040167705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86491004" sldId="2147483653"/>
              <ac:spMk id="4" creationId="{B9DC1670-15E3-45BF-BC15-B208186597B1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86491004" sldId="2147483653"/>
              <ac:spMk id="5" creationId="{D38E2B0E-E3EF-6674-AFF9-6019CBB2F3B0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86491004" sldId="2147483653"/>
              <ac:spMk id="6" creationId="{8E3F4EA2-9F6E-E1E1-152A-00CE65E13D9B}"/>
            </ac:spMkLst>
          </pc:spChg>
        </pc:sldLayoutChg>
        <pc:sldLayoutChg chg="modSp">
          <pc:chgData name="夜久 竹夫gmail" userId="18c73cc4e4505b5f" providerId="LiveId" clId="{5A22EFF7-79E4-4DD0-8129-C668CC6EF970}" dt="2023-02-17T09:29:35.214" v="1"/>
          <pc:sldLayoutMkLst>
            <pc:docMk/>
            <pc:sldMasterMk cId="503141427" sldId="2147483648"/>
            <pc:sldLayoutMk cId="4250720236" sldId="2147483656"/>
          </pc:sldLayoutMkLst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4250720236" sldId="2147483656"/>
              <ac:spMk id="2" creationId="{CDE5CA0C-9754-4027-21AC-850CF352577B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4250720236" sldId="2147483656"/>
              <ac:spMk id="3" creationId="{90A1EC76-7A3A-11BD-2D13-E02BEE1D2662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4250720236" sldId="2147483656"/>
              <ac:spMk id="4" creationId="{D5575D6F-3EDF-EE00-61C2-6A41912CCADE}"/>
            </ac:spMkLst>
          </pc:spChg>
        </pc:sldLayoutChg>
        <pc:sldLayoutChg chg="modSp">
          <pc:chgData name="夜久 竹夫gmail" userId="18c73cc4e4505b5f" providerId="LiveId" clId="{5A22EFF7-79E4-4DD0-8129-C668CC6EF970}" dt="2023-02-17T09:29:35.214" v="1"/>
          <pc:sldLayoutMkLst>
            <pc:docMk/>
            <pc:sldMasterMk cId="503141427" sldId="2147483648"/>
            <pc:sldLayoutMk cId="986027193" sldId="2147483657"/>
          </pc:sldLayoutMkLst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986027193" sldId="2147483657"/>
              <ac:spMk id="2" creationId="{2E9147D7-CF73-508F-7D7F-635A53B577AD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986027193" sldId="2147483657"/>
              <ac:spMk id="3" creationId="{190C4DA3-3F22-FCFC-F5B4-9D63D295901D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986027193" sldId="2147483657"/>
              <ac:spMk id="4" creationId="{17D51A6D-FC7A-7260-67D6-C9F194638F02}"/>
            </ac:spMkLst>
          </pc:spChg>
        </pc:sldLayoutChg>
        <pc:sldLayoutChg chg="modSp">
          <pc:chgData name="夜久 竹夫gmail" userId="18c73cc4e4505b5f" providerId="LiveId" clId="{5A22EFF7-79E4-4DD0-8129-C668CC6EF970}" dt="2023-02-17T09:29:35.214" v="1"/>
          <pc:sldLayoutMkLst>
            <pc:docMk/>
            <pc:sldMasterMk cId="503141427" sldId="2147483648"/>
            <pc:sldLayoutMk cId="2033570224" sldId="2147483659"/>
          </pc:sldLayoutMkLst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2033570224" sldId="2147483659"/>
              <ac:spMk id="2" creationId="{0FA838E9-4B18-5BEA-0E79-B8E4D1AFB893}"/>
            </ac:spMkLst>
          </pc:spChg>
          <pc:spChg chg="mod">
            <ac:chgData name="夜久 竹夫gmail" userId="18c73cc4e4505b5f" providerId="LiveId" clId="{5A22EFF7-79E4-4DD0-8129-C668CC6EF970}" dt="2023-02-17T09:29:35.214" v="1"/>
            <ac:spMkLst>
              <pc:docMk/>
              <pc:sldMasterMk cId="503141427" sldId="2147483648"/>
              <pc:sldLayoutMk cId="2033570224" sldId="2147483659"/>
              <ac:spMk id="3" creationId="{F0F9845C-A4DD-75A5-9019-1538CBDF070C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65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641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996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26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84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807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14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4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44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983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42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3B0AB-91D7-47F9-8F20-F6FE3816663D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71124-DDD3-47A9-A436-944454B283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668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DE764F-CEE2-F0E6-250A-03AA9060C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141335"/>
          </a:xfrm>
        </p:spPr>
        <p:txBody>
          <a:bodyPr/>
          <a:lstStyle/>
          <a:p>
            <a:r>
              <a:rPr lang="en-US" altLang="ja-JP" dirty="0"/>
              <a:t>10</a:t>
            </a:r>
            <a:r>
              <a:rPr kumimoji="1" lang="ja-JP" altLang="en-US"/>
              <a:t>．</a:t>
            </a:r>
            <a:r>
              <a:rPr kumimoji="1" lang="en-US" altLang="ja-JP" dirty="0"/>
              <a:t>ZOOM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FE83C2-3045-B4C2-CAC4-15C2EF6881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495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68F05A-75C7-ED01-7BE2-3AAD7BC9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ZOOM</a:t>
            </a:r>
            <a:r>
              <a:rPr kumimoji="1" lang="ja-JP" altLang="en-US" dirty="0"/>
              <a:t>のゲスト利用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DBC53D-7871-6575-2726-700F1EE95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準備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ZOOM</a:t>
            </a:r>
            <a:r>
              <a:rPr lang="ja-JP" altLang="en-US" dirty="0"/>
              <a:t>アプリのインストール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ユーザー登録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549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6EA864-36EE-139D-607C-0091DA226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94819D-5D5D-418C-4872-86AD0DB83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０．準備　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アプリをインストール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１</a:t>
            </a:r>
            <a:r>
              <a:rPr kumimoji="1" lang="en-US" altLang="ja-JP" dirty="0"/>
              <a:t>A</a:t>
            </a:r>
            <a:r>
              <a:rPr kumimoji="1" lang="ja-JP" altLang="en-US" dirty="0"/>
              <a:t>．招待メールにミーティングの</a:t>
            </a:r>
            <a:r>
              <a:rPr kumimoji="1" lang="en-US" altLang="ja-JP" dirty="0"/>
              <a:t>URL</a:t>
            </a:r>
            <a:r>
              <a:rPr kumimoji="1" lang="ja-JP" altLang="en-US" dirty="0"/>
              <a:t>が書いてある場合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この場合は２</a:t>
            </a:r>
            <a:r>
              <a:rPr lang="en-US" altLang="ja-JP" dirty="0"/>
              <a:t>A</a:t>
            </a:r>
            <a:r>
              <a:rPr lang="ja-JP" altLang="en-US" dirty="0"/>
              <a:t>に進む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１</a:t>
            </a:r>
            <a:r>
              <a:rPr kumimoji="1" lang="en-US" altLang="ja-JP" dirty="0"/>
              <a:t>B.</a:t>
            </a:r>
            <a:r>
              <a:rPr kumimoji="1" lang="ja-JP" altLang="en-US" dirty="0"/>
              <a:t>　</a:t>
            </a:r>
            <a:r>
              <a:rPr kumimoji="1" lang="en-US" altLang="ja-JP" dirty="0"/>
              <a:t>URL</a:t>
            </a:r>
            <a:r>
              <a:rPr kumimoji="1" lang="ja-JP" altLang="en-US" dirty="0"/>
              <a:t>は分からないが、ミーティング</a:t>
            </a:r>
            <a:r>
              <a:rPr kumimoji="1" lang="en-US" altLang="ja-JP" dirty="0"/>
              <a:t>ID</a:t>
            </a:r>
            <a:r>
              <a:rPr kumimoji="1" lang="ja-JP" altLang="en-US" dirty="0"/>
              <a:t>とパスワードが分かっている場合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この場合は２</a:t>
            </a:r>
            <a:r>
              <a:rPr lang="en-US" altLang="ja-JP" dirty="0"/>
              <a:t>B</a:t>
            </a:r>
            <a:r>
              <a:rPr lang="ja-JP" altLang="en-US" dirty="0"/>
              <a:t>に進む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7278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70A0D6-E7DC-0AF6-C0BA-20B4E7F9E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２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63D237-99C8-D17A-9FA3-8309AAE82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/>
              <a:t>①　メールの</a:t>
            </a:r>
            <a:r>
              <a:rPr kumimoji="1" lang="en-US" altLang="ja-JP" dirty="0"/>
              <a:t>URL</a:t>
            </a:r>
            <a:r>
              <a:rPr kumimoji="1" lang="ja-JP" altLang="en-US" dirty="0"/>
              <a:t>をタップする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②　</a:t>
            </a:r>
            <a:r>
              <a:rPr lang="en-US" altLang="ja-JP" dirty="0"/>
              <a:t>ZOOM</a:t>
            </a:r>
            <a:r>
              <a:rPr lang="ja-JP" altLang="en-US" dirty="0"/>
              <a:t>アプリが起動して</a:t>
            </a:r>
            <a:r>
              <a:rPr kumimoji="1" lang="en-US" altLang="ja-JP" dirty="0"/>
              <a:t>ZOOM</a:t>
            </a:r>
            <a:r>
              <a:rPr kumimoji="1" lang="ja-JP" altLang="en-US" dirty="0"/>
              <a:t>画面が表示される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9913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B5208-F290-99E6-F3D1-7F2D7F287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F25606-2D66-672A-AF6C-36F07BF21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ミュート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ビデオ中止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マイク、スピーカー調整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明るさ調整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3574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BFBA98-35E3-6EA9-42A6-7ACE0E58E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画面共有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DFE218-5567-5058-AD49-0DB0F1B26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66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3D5749-BA3C-DE76-7B4C-607A024EE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ZOOM</a:t>
            </a:r>
            <a:r>
              <a:rPr kumimoji="1" lang="ja-JP" altLang="en-US" dirty="0"/>
              <a:t>の主催者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6A0C3C-EF10-2C5A-F09C-9F0C71EB8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会議を作る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設定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名称、日時の設定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共有の可否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入室制限の設定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招待</a:t>
            </a:r>
          </a:p>
        </p:txBody>
      </p:sp>
    </p:spTree>
    <p:extLst>
      <p:ext uri="{BB962C8B-B14F-4D97-AF65-F5344CB8AC3E}">
        <p14:creationId xmlns:p14="http://schemas.microsoft.com/office/powerpoint/2010/main" val="1065476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7CD821-B9B3-CDE3-9AA8-66DB22F1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52CE02-1BD9-495D-0223-DD7F8CD19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主導権移動</a:t>
            </a:r>
          </a:p>
        </p:txBody>
      </p:sp>
    </p:spTree>
    <p:extLst>
      <p:ext uri="{BB962C8B-B14F-4D97-AF65-F5344CB8AC3E}">
        <p14:creationId xmlns:p14="http://schemas.microsoft.com/office/powerpoint/2010/main" val="1441960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</TotalTime>
  <Words>117</Words>
  <Application>Microsoft Office PowerPoint</Application>
  <PresentationFormat>画面に合わせる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テーマ</vt:lpstr>
      <vt:lpstr>10．ZOOM</vt:lpstr>
      <vt:lpstr>ZOOMのゲスト利用</vt:lpstr>
      <vt:lpstr>PowerPoint プレゼンテーション</vt:lpstr>
      <vt:lpstr>２A</vt:lpstr>
      <vt:lpstr>PowerPoint プレゼンテーション</vt:lpstr>
      <vt:lpstr>画面共有</vt:lpstr>
      <vt:lpstr>ZOOMの主催者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９．ZOOM</dc:title>
  <dc:creator>夜久 竹夫gmail</dc:creator>
  <cp:lastModifiedBy>夜久 竹夫gmail</cp:lastModifiedBy>
  <cp:revision>1</cp:revision>
  <dcterms:created xsi:type="dcterms:W3CDTF">2023-02-17T09:29:06Z</dcterms:created>
  <dcterms:modified xsi:type="dcterms:W3CDTF">2023-02-21T09:41:19Z</dcterms:modified>
</cp:coreProperties>
</file>