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69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21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90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8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78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14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43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32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46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90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0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6D603-5459-4695-B4D2-0E4FB3280394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2EF5F-8DCC-474F-99C5-8B0123DE6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7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検索、画像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けやきねっと　相談会　初回</a:t>
            </a:r>
            <a:endParaRPr kumimoji="1" lang="en-US" altLang="ja-JP" dirty="0" smtClean="0"/>
          </a:p>
          <a:p>
            <a:r>
              <a:rPr kumimoji="1" lang="en-US" altLang="ja-JP" dirty="0" smtClean="0"/>
              <a:t>2023-05-12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785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挨拶　趣旨説明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メンバー紹介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経緯説明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61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検索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使い方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⓪ </a:t>
            </a:r>
            <a:r>
              <a:rPr lang="en-US" altLang="ja-JP" dirty="0"/>
              <a:t>a</a:t>
            </a:r>
            <a:r>
              <a:rPr lang="en-US" altLang="ja-JP" dirty="0" smtClean="0"/>
              <a:t>ndroid [</a:t>
            </a:r>
            <a:r>
              <a:rPr lang="ja-JP" altLang="en-US" dirty="0" smtClean="0"/>
              <a:t>ホーム</a:t>
            </a:r>
            <a:r>
              <a:rPr lang="en-US" altLang="ja-JP" dirty="0" smtClean="0"/>
              <a:t>]</a:t>
            </a:r>
            <a:r>
              <a:rPr lang="ja-JP" altLang="en-US" dirty="0" smtClean="0"/>
              <a:t>→</a:t>
            </a:r>
            <a:r>
              <a:rPr lang="en-US" altLang="ja-JP" dirty="0" smtClean="0"/>
              <a:t>chrome</a:t>
            </a:r>
            <a:r>
              <a:rPr lang="ja-JP" altLang="en-US" dirty="0" smtClean="0"/>
              <a:t>→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      </a:t>
            </a:r>
            <a:r>
              <a:rPr kumimoji="1" lang="en-US" altLang="ja-JP" dirty="0" err="1" smtClean="0"/>
              <a:t>iphone</a:t>
            </a:r>
            <a:r>
              <a:rPr kumimoji="1" lang="en-US" altLang="ja-JP" dirty="0" smtClean="0"/>
              <a:t> [</a:t>
            </a:r>
            <a:r>
              <a:rPr kumimoji="1" lang="ja-JP" altLang="en-US" dirty="0" smtClean="0"/>
              <a:t>ホーム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safari</a:t>
            </a:r>
            <a:r>
              <a:rPr kumimoji="1" lang="ja-JP" altLang="en-US" dirty="0" smtClean="0"/>
              <a:t>→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①検索窓から文字入力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     又は検索窓からマイク</a:t>
            </a:r>
            <a:r>
              <a:rPr kumimoji="1" lang="ja-JP" altLang="en-US" dirty="0" smtClean="0"/>
              <a:t>で入力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512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画像の管理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b="1" dirty="0" smtClean="0"/>
              <a:t>用語</a:t>
            </a:r>
            <a:r>
              <a:rPr kumimoji="1" lang="ja-JP" altLang="en-US" dirty="0" smtClean="0"/>
              <a:t>　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画像の種類</a:t>
            </a:r>
            <a:r>
              <a:rPr kumimoji="1" lang="ja-JP" altLang="en-US" dirty="0" smtClean="0"/>
              <a:t>　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静止画（写真）</a:t>
            </a:r>
            <a:r>
              <a:rPr kumimoji="1" lang="ja-JP" altLang="en-US" dirty="0" smtClean="0"/>
              <a:t>、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動画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閲覧：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[</a:t>
            </a:r>
            <a:r>
              <a:rPr lang="ja-JP" altLang="en-US" dirty="0" smtClean="0"/>
              <a:t>ホーム画面</a:t>
            </a:r>
            <a:r>
              <a:rPr lang="en-US" altLang="ja-JP" dirty="0" smtClean="0"/>
              <a:t>]</a:t>
            </a:r>
            <a:r>
              <a:rPr lang="ja-JP" altLang="en-US" dirty="0" smtClean="0"/>
              <a:t>→</a:t>
            </a:r>
            <a:r>
              <a:rPr lang="en-US" altLang="ja-JP" dirty="0" smtClean="0"/>
              <a:t>[</a:t>
            </a:r>
            <a:r>
              <a:rPr lang="ja-JP" altLang="en-US" dirty="0" smtClean="0"/>
              <a:t>フォト</a:t>
            </a:r>
            <a:r>
              <a:rPr lang="en-US" altLang="ja-JP" dirty="0" smtClean="0"/>
              <a:t>]/</a:t>
            </a:r>
            <a:r>
              <a:rPr lang="en-US" altLang="ja-JP" dirty="0" smtClean="0"/>
              <a:t>[</a:t>
            </a:r>
            <a:r>
              <a:rPr lang="ja-JP" altLang="en-US" dirty="0" smtClean="0"/>
              <a:t>写真</a:t>
            </a:r>
            <a:r>
              <a:rPr lang="en-US" altLang="ja-JP" dirty="0" smtClean="0"/>
              <a:t>]</a:t>
            </a:r>
            <a:r>
              <a:rPr lang="ja-JP" altLang="en-US" dirty="0" smtClean="0"/>
              <a:t>アプリ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　閲覧させたい写真選ぶ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　ピンチ（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本の指で拡大縮小）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消す：　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ゴミ箱アイコン</a:t>
            </a:r>
            <a:r>
              <a:rPr kumimoji="1" lang="en-US" altLang="ja-JP" dirty="0" smtClean="0"/>
              <a:t>】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レンズ：　</a:t>
            </a:r>
            <a:r>
              <a:rPr lang="en-US" altLang="ja-JP" dirty="0"/>
              <a:t>【</a:t>
            </a:r>
            <a:r>
              <a:rPr lang="ja-JP" altLang="en-US" dirty="0" smtClean="0"/>
              <a:t>レンズ</a:t>
            </a:r>
            <a:r>
              <a:rPr lang="ja-JP" altLang="en-US" dirty="0" smtClean="0"/>
              <a:t>の</a:t>
            </a:r>
            <a:r>
              <a:rPr lang="ja-JP" altLang="en-US" dirty="0" smtClean="0"/>
              <a:t>アイコン</a:t>
            </a:r>
            <a:r>
              <a:rPr lang="en-US" altLang="ja-JP" dirty="0" smtClean="0"/>
              <a:t>】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67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画像の編集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編集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開始</a:t>
            </a:r>
            <a:r>
              <a:rPr lang="ja-JP" altLang="en-US" dirty="0" smtClean="0"/>
              <a:t> （</a:t>
            </a:r>
            <a:r>
              <a:rPr lang="en-US" altLang="ja-JP" dirty="0" smtClean="0"/>
              <a:t>android</a:t>
            </a:r>
            <a:r>
              <a:rPr lang="ja-JP" altLang="en-US" dirty="0" smtClean="0"/>
              <a:t>）</a:t>
            </a:r>
            <a:r>
              <a:rPr lang="en-US" altLang="ja-JP" dirty="0"/>
              <a:t>【</a:t>
            </a:r>
            <a:r>
              <a:rPr lang="ja-JP" altLang="en-US" dirty="0" smtClean="0"/>
              <a:t>横</a:t>
            </a:r>
            <a:r>
              <a:rPr lang="ja-JP" altLang="en-US" dirty="0"/>
              <a:t>スライダーの</a:t>
            </a:r>
            <a:r>
              <a:rPr lang="ja-JP" altLang="en-US" dirty="0" smtClean="0"/>
              <a:t>アイコン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</a:t>
            </a:r>
            <a:r>
              <a:rPr lang="ja-JP" altLang="en-US" dirty="0" smtClean="0"/>
              <a:t>　　　  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iphone</a:t>
            </a:r>
            <a:r>
              <a:rPr lang="en-US" altLang="ja-JP" dirty="0" smtClean="0"/>
              <a:t>) </a:t>
            </a:r>
            <a:r>
              <a:rPr lang="ja-JP" altLang="en-US" dirty="0" smtClean="0"/>
              <a:t>画面右上の</a:t>
            </a:r>
            <a:r>
              <a:rPr lang="en-US" altLang="ja-JP" dirty="0" smtClean="0"/>
              <a:t>[</a:t>
            </a:r>
            <a:r>
              <a:rPr lang="ja-JP" altLang="en-US" dirty="0" smtClean="0"/>
              <a:t>編集</a:t>
            </a:r>
            <a:r>
              <a:rPr lang="en-US" altLang="ja-JP" dirty="0" smtClean="0"/>
              <a:t>]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dirty="0" smtClean="0"/>
              <a:t>出来る事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r>
              <a:rPr lang="ja-JP" altLang="en-US" dirty="0" smtClean="0"/>
              <a:t>切り抜き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　　色</a:t>
            </a:r>
            <a:r>
              <a:rPr lang="ja-JP" altLang="en-US" dirty="0" smtClean="0"/>
              <a:t>調整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　　明るさ</a:t>
            </a:r>
            <a:r>
              <a:rPr lang="ja-JP" altLang="en-US" dirty="0" smtClean="0"/>
              <a:t>、露出等調整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074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8312" y="373918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写真アプリのメインメニュー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7393" y="1887171"/>
            <a:ext cx="8651630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メニュー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メニューアイコン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：四角形の</a:t>
            </a:r>
            <a:r>
              <a:rPr kumimoji="1" lang="ja-JP" altLang="en-US" dirty="0" smtClean="0"/>
              <a:t>マークの上辺に上向き矢印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いろいろ出来る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8446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65</Words>
  <Application>Microsoft Office PowerPoint</Application>
  <PresentationFormat>画面に合わせる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1回目 検索、画像</vt:lpstr>
      <vt:lpstr>PowerPoint プレゼンテーション</vt:lpstr>
      <vt:lpstr>検索</vt:lpstr>
      <vt:lpstr>画像の管理</vt:lpstr>
      <vt:lpstr>画像の編集</vt:lpstr>
      <vt:lpstr>写真アプリのメインメニュー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1回目 検索 画像</dc:title>
  <dc:creator>夜久竹夫gmail</dc:creator>
  <cp:lastModifiedBy>夜久竹夫gmail</cp:lastModifiedBy>
  <cp:revision>5</cp:revision>
  <dcterms:created xsi:type="dcterms:W3CDTF">2023-05-26T04:20:19Z</dcterms:created>
  <dcterms:modified xsi:type="dcterms:W3CDTF">2023-06-11T09:23:59Z</dcterms:modified>
</cp:coreProperties>
</file>