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09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99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5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59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2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32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79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92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85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326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66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184F-EAC9-4B10-AF77-74B5CAC455E3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3DC41-4BD1-465E-B794-C91697C3D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7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358412"/>
            <a:ext cx="6858000" cy="1213339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２回目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写真を送る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けやき</a:t>
            </a:r>
            <a:r>
              <a:rPr kumimoji="1" lang="ja-JP" altLang="en-US" dirty="0" smtClean="0"/>
              <a:t>ネットスマホ相談会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２０２３．５．２６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045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WIFI</a:t>
            </a:r>
            <a:r>
              <a:rPr kumimoji="1" lang="ja-JP" altLang="en-US" dirty="0" smtClean="0"/>
              <a:t>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準備　</a:t>
            </a:r>
            <a:r>
              <a:rPr kumimoji="1" lang="en-US" altLang="ja-JP" dirty="0" smtClean="0"/>
              <a:t>WIFI</a:t>
            </a:r>
            <a:r>
              <a:rPr kumimoji="1" lang="ja-JP" altLang="en-US" dirty="0" smtClean="0"/>
              <a:t>設定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ホーム画面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ネットワークとインターネット</a:t>
            </a:r>
            <a:r>
              <a:rPr kumimoji="1" lang="en-US" altLang="ja-JP" dirty="0" smtClean="0"/>
              <a:t>]</a:t>
            </a:r>
          </a:p>
          <a:p>
            <a:pPr marL="0" indent="0">
              <a:buNone/>
            </a:pPr>
            <a:r>
              <a:rPr lang="ja-JP" altLang="en-US" dirty="0" smtClean="0"/>
              <a:t>→</a:t>
            </a:r>
            <a:r>
              <a:rPr lang="en-US" altLang="ja-JP" dirty="0" smtClean="0"/>
              <a:t>[</a:t>
            </a:r>
            <a:r>
              <a:rPr lang="ja-JP" altLang="en-US" dirty="0" smtClean="0"/>
              <a:t>インターネット</a:t>
            </a:r>
            <a:r>
              <a:rPr lang="en-US" altLang="ja-JP" dirty="0" smtClean="0"/>
              <a:t>]</a:t>
            </a:r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wifi</a:t>
            </a:r>
            <a:r>
              <a:rPr kumimoji="1" lang="en-US" altLang="ja-JP" dirty="0" smtClean="0"/>
              <a:t>]</a:t>
            </a:r>
          </a:p>
          <a:p>
            <a:pPr marL="0" indent="0">
              <a:buNone/>
            </a:pPr>
            <a:r>
              <a:rPr lang="ja-JP" altLang="en-US" dirty="0" smtClean="0"/>
              <a:t>→パスワードのところにキー入力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“接続済み”が出たら</a:t>
            </a:r>
            <a:r>
              <a:rPr kumimoji="1" lang="en-US" altLang="ja-JP" dirty="0" smtClean="0"/>
              <a:t>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356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131" y="365126"/>
            <a:ext cx="9007719" cy="1325563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１</a:t>
            </a:r>
            <a:r>
              <a:rPr kumimoji="1" lang="ja-JP" altLang="en-US" dirty="0" smtClean="0"/>
              <a:t>．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に写真</a:t>
            </a:r>
            <a:r>
              <a:rPr kumimoji="1" lang="ja-JP" altLang="en-US" dirty="0" smtClean="0"/>
              <a:t>を</a:t>
            </a:r>
            <a:r>
              <a:rPr kumimoji="1" lang="ja-JP" altLang="en-US" dirty="0" smtClean="0"/>
              <a:t>送る（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）：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写真アプリから、</a:t>
            </a:r>
            <a:r>
              <a:rPr kumimoji="1" lang="ja-JP" altLang="en-US" dirty="0" smtClean="0"/>
              <a:t>写真</a:t>
            </a:r>
            <a:r>
              <a:rPr kumimoji="1" lang="ja-JP" altLang="en-US" dirty="0" smtClean="0"/>
              <a:t>とメッセージ同時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ホーム画面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写真アプリ（フォト）</a:t>
            </a:r>
            <a:r>
              <a:rPr kumimoji="1" lang="en-US" altLang="ja-JP" dirty="0" smtClean="0"/>
              <a:t>]</a:t>
            </a:r>
          </a:p>
          <a:p>
            <a:pPr marL="0" indent="0">
              <a:buNone/>
            </a:pPr>
            <a:r>
              <a:rPr lang="ja-JP" altLang="en-US" dirty="0" smtClean="0"/>
              <a:t>→ 送りたい</a:t>
            </a:r>
            <a:r>
              <a:rPr lang="ja-JP" altLang="en-US" dirty="0" smtClean="0"/>
              <a:t>写真を選ぶ（複数可）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共有アイコン</a:t>
            </a:r>
            <a:r>
              <a:rPr kumimoji="1" lang="en-US" altLang="ja-JP" dirty="0" smtClean="0"/>
              <a:t>】</a:t>
            </a:r>
            <a:r>
              <a:rPr lang="ja-JP" altLang="en-US" dirty="0"/>
              <a:t>　</a:t>
            </a:r>
            <a:r>
              <a:rPr lang="ja-JP" altLang="en-US" dirty="0" smtClean="0"/>
              <a:t>（＞の端に小さい円）タップ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【LINE】 </a:t>
            </a:r>
            <a:r>
              <a:rPr kumimoji="1" lang="ja-JP" altLang="en-US" dirty="0" smtClean="0"/>
              <a:t>タップ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送り先</a:t>
            </a:r>
            <a:r>
              <a:rPr lang="ja-JP" altLang="en-US" dirty="0" smtClean="0"/>
              <a:t>選ぶ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 画面下メッセージ欄</a:t>
            </a:r>
            <a:r>
              <a:rPr kumimoji="1" lang="ja-JP" altLang="en-US" dirty="0" smtClean="0"/>
              <a:t>にメッセージ入力（メッセージを付けたくない場合</a:t>
            </a:r>
            <a:r>
              <a:rPr kumimoji="1" lang="ja-JP" altLang="en-US" dirty="0" smtClean="0"/>
              <a:t>は空白のまま何</a:t>
            </a:r>
            <a:r>
              <a:rPr kumimoji="1" lang="ja-JP" altLang="en-US" dirty="0" smtClean="0"/>
              <a:t>も入れない）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 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発送</a:t>
            </a:r>
            <a:r>
              <a:rPr kumimoji="1" lang="ja-JP" altLang="en-US" dirty="0" smtClean="0"/>
              <a:t>アイコン（</a:t>
            </a:r>
            <a:r>
              <a:rPr kumimoji="1" lang="en-US" altLang="ja-JP" dirty="0" smtClean="0"/>
              <a:t>&gt;&gt;</a:t>
            </a:r>
            <a:r>
              <a:rPr kumimoji="1" lang="ja-JP" altLang="en-US" dirty="0" smtClean="0"/>
              <a:t>）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（又は）　</a:t>
            </a:r>
            <a:r>
              <a:rPr lang="en-US" altLang="ja-JP" dirty="0"/>
              <a:t>【</a:t>
            </a:r>
            <a:r>
              <a:rPr kumimoji="1" lang="ja-JP" altLang="en-US" dirty="0" smtClean="0"/>
              <a:t>転送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タップ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送信</a:t>
            </a:r>
            <a:r>
              <a:rPr lang="ja-JP" altLang="en-US" dirty="0" smtClean="0"/>
              <a:t>完了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430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２．メールに写真</a:t>
            </a:r>
            <a:r>
              <a:rPr kumimoji="1" lang="ja-JP" altLang="en-US" dirty="0" smtClean="0"/>
              <a:t>を送る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）：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写真</a:t>
            </a:r>
            <a:r>
              <a:rPr lang="ja-JP" altLang="en-US" dirty="0" smtClean="0"/>
              <a:t>アプリから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[</a:t>
            </a:r>
            <a:r>
              <a:rPr lang="ja-JP" altLang="en-US" dirty="0"/>
              <a:t>ホーム画面</a:t>
            </a:r>
            <a:r>
              <a:rPr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[</a:t>
            </a:r>
            <a:r>
              <a:rPr lang="ja-JP" altLang="en-US" dirty="0"/>
              <a:t>写真アプリ（フォト）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 smtClean="0"/>
              <a:t>→ 送りたい</a:t>
            </a:r>
            <a:r>
              <a:rPr lang="ja-JP" altLang="en-US" dirty="0"/>
              <a:t>写真を選ぶ（複数可）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共有アイコン</a:t>
            </a:r>
            <a:r>
              <a:rPr lang="en-US" altLang="ja-JP" dirty="0" smtClean="0"/>
              <a:t>】</a:t>
            </a:r>
            <a:r>
              <a:rPr lang="ja-JP" altLang="en-US" dirty="0"/>
              <a:t>　（＞の端に小さい円）タップ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[</a:t>
            </a:r>
            <a:r>
              <a:rPr lang="ja-JP" altLang="en-US" dirty="0" smtClean="0">
                <a:solidFill>
                  <a:srgbClr val="FF0000"/>
                </a:solidFill>
              </a:rPr>
              <a:t>メール</a:t>
            </a:r>
            <a:r>
              <a:rPr lang="en-US" altLang="ja-JP" dirty="0" smtClean="0"/>
              <a:t>] </a:t>
            </a:r>
            <a:r>
              <a:rPr lang="ja-JP" altLang="en-US" dirty="0"/>
              <a:t>タップ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ja-JP" altLang="en-US" dirty="0" smtClean="0">
                <a:solidFill>
                  <a:srgbClr val="FF0000"/>
                </a:solidFill>
              </a:rPr>
              <a:t>宛先</a:t>
            </a:r>
            <a:r>
              <a:rPr lang="ja-JP" altLang="en-US" dirty="0" smtClean="0">
                <a:solidFill>
                  <a:srgbClr val="FF0000"/>
                </a:solidFill>
              </a:rPr>
              <a:t>、件名、本文</a:t>
            </a:r>
            <a:r>
              <a:rPr lang="ja-JP" altLang="en-US" dirty="0" smtClean="0"/>
              <a:t>など</a:t>
            </a:r>
            <a:r>
              <a:rPr lang="ja-JP" altLang="en-US" dirty="0" smtClean="0">
                <a:solidFill>
                  <a:srgbClr val="FF0000"/>
                </a:solidFill>
              </a:rPr>
              <a:t>入力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発送</a:t>
            </a:r>
            <a:r>
              <a:rPr lang="ja-JP" altLang="en-US" dirty="0"/>
              <a:t>アイコン（</a:t>
            </a:r>
            <a:r>
              <a:rPr lang="en-US" altLang="ja-JP" dirty="0"/>
              <a:t>&gt;&gt;</a:t>
            </a:r>
            <a:r>
              <a:rPr lang="ja-JP" altLang="en-US" dirty="0" smtClean="0"/>
              <a:t>）</a:t>
            </a:r>
            <a:r>
              <a:rPr lang="en-US" altLang="ja-JP" dirty="0" smtClean="0"/>
              <a:t>】</a:t>
            </a:r>
            <a:r>
              <a:rPr lang="ja-JP" altLang="en-US" dirty="0"/>
              <a:t>　</a:t>
            </a:r>
            <a:r>
              <a:rPr lang="en-US" altLang="ja-JP" dirty="0"/>
              <a:t>/</a:t>
            </a:r>
            <a:r>
              <a:rPr lang="ja-JP" altLang="en-US" dirty="0"/>
              <a:t>（又は）　</a:t>
            </a:r>
            <a:r>
              <a:rPr lang="en-US" altLang="ja-JP" dirty="0"/>
              <a:t>【</a:t>
            </a:r>
            <a:r>
              <a:rPr lang="ja-JP" altLang="en-US" dirty="0" smtClean="0"/>
              <a:t>転送</a:t>
            </a:r>
            <a:r>
              <a:rPr lang="en-US" altLang="ja-JP" dirty="0" smtClean="0"/>
              <a:t>】</a:t>
            </a:r>
            <a:r>
              <a:rPr lang="ja-JP" altLang="en-US" dirty="0"/>
              <a:t>　タップ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発送完了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6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6862" y="365126"/>
            <a:ext cx="8423029" cy="1325563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３</a:t>
            </a:r>
            <a:r>
              <a:rPr lang="ja-JP" altLang="en-US" dirty="0" smtClean="0"/>
              <a:t>．</a:t>
            </a:r>
            <a:r>
              <a:rPr lang="en-US" altLang="ja-JP" dirty="0" smtClean="0"/>
              <a:t>LINE</a:t>
            </a:r>
            <a:r>
              <a:rPr lang="ja-JP" altLang="en-US" dirty="0"/>
              <a:t>で写真を</a:t>
            </a:r>
            <a:r>
              <a:rPr lang="ja-JP" altLang="en-US" dirty="0" smtClean="0"/>
              <a:t>送る（</a:t>
            </a:r>
            <a:r>
              <a:rPr lang="en-US" altLang="ja-JP" dirty="0" smtClean="0"/>
              <a:t>B</a:t>
            </a:r>
            <a:r>
              <a:rPr lang="ja-JP" altLang="en-US" dirty="0" smtClean="0"/>
              <a:t>）：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LINE</a:t>
            </a:r>
            <a:r>
              <a:rPr lang="ja-JP" altLang="en-US" dirty="0" smtClean="0"/>
              <a:t>アプリから、写真</a:t>
            </a:r>
            <a:r>
              <a:rPr lang="ja-JP" altLang="en-US" dirty="0"/>
              <a:t>だけ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メッセージ</a:t>
            </a:r>
            <a:r>
              <a:rPr lang="ja-JP" altLang="en-US" dirty="0"/>
              <a:t>無し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040565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写真を送る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[</a:t>
            </a:r>
            <a:r>
              <a:rPr lang="ja-JP" altLang="en-US" dirty="0" smtClean="0"/>
              <a:t>ホーム画面</a:t>
            </a:r>
            <a:r>
              <a:rPr lang="en-US" altLang="ja-JP" dirty="0" smtClean="0"/>
              <a:t>] </a:t>
            </a:r>
            <a:r>
              <a:rPr lang="ja-JP" altLang="en-US" dirty="0" smtClean="0"/>
              <a:t>→　</a:t>
            </a:r>
            <a:r>
              <a:rPr lang="en-US" altLang="ja-JP" dirty="0" smtClean="0"/>
              <a:t>[LINE]</a:t>
            </a:r>
            <a:r>
              <a:rPr lang="ja-JP" altLang="en-US" dirty="0" smtClean="0"/>
              <a:t>→相手を選ぶ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＞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タップ</a:t>
            </a:r>
            <a:r>
              <a:rPr kumimoji="1" lang="ja-JP" altLang="en-US" dirty="0" smtClean="0"/>
              <a:t>　→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写真アイコン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（山</a:t>
            </a:r>
            <a:r>
              <a:rPr kumimoji="1" lang="ja-JP" altLang="en-US" dirty="0" smtClean="0"/>
              <a:t>のマーク）タップ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→写真が出てくるので</a:t>
            </a:r>
            <a:r>
              <a:rPr lang="ja-JP" altLang="en-US" dirty="0" smtClean="0"/>
              <a:t>、送りたい</a:t>
            </a:r>
            <a:r>
              <a:rPr lang="ja-JP" altLang="en-US" dirty="0" smtClean="0"/>
              <a:t>写真を選ぶ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＞＞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アイコン（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送る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のアイコン）タップ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これ</a:t>
            </a:r>
            <a:r>
              <a:rPr kumimoji="1" lang="ja-JP" altLang="en-US" dirty="0" smtClean="0"/>
              <a:t>で送信完了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1128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4931" y="316523"/>
            <a:ext cx="7750419" cy="1384789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４．メール</a:t>
            </a:r>
            <a:r>
              <a:rPr kumimoji="1" lang="ja-JP" altLang="en-US" dirty="0" smtClean="0"/>
              <a:t>で写真を送る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）：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</a:t>
            </a:r>
            <a:r>
              <a:rPr kumimoji="1" lang="ja-JP" altLang="en-US" dirty="0" smtClean="0"/>
              <a:t>　メールアプリから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268415"/>
            <a:ext cx="7886700" cy="43433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ホーム画面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メール</a:t>
            </a:r>
            <a:r>
              <a:rPr kumimoji="1" lang="en-US" altLang="ja-JP" dirty="0" smtClean="0"/>
              <a:t>](Gmail)</a:t>
            </a:r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[</a:t>
            </a:r>
            <a:r>
              <a:rPr lang="ja-JP" altLang="en-US" dirty="0" smtClean="0"/>
              <a:t>作成</a:t>
            </a:r>
            <a:r>
              <a:rPr lang="en-US" altLang="ja-JP" dirty="0" smtClean="0"/>
              <a:t>]</a:t>
            </a:r>
            <a:r>
              <a:rPr lang="ja-JP" altLang="en-US" dirty="0" smtClean="0"/>
              <a:t>アイコン</a:t>
            </a:r>
            <a:r>
              <a:rPr lang="ja-JP" altLang="en-US" dirty="0" smtClean="0"/>
              <a:t>又</a:t>
            </a:r>
            <a:r>
              <a:rPr lang="ja-JP" altLang="en-US" dirty="0" smtClean="0"/>
              <a:t>は</a:t>
            </a:r>
            <a:r>
              <a:rPr lang="en-US" altLang="ja-JP" dirty="0" smtClean="0"/>
              <a:t>[+]</a:t>
            </a:r>
            <a:r>
              <a:rPr lang="ja-JP" altLang="en-US" dirty="0" smtClean="0"/>
              <a:t>アイコン</a:t>
            </a:r>
            <a:r>
              <a:rPr lang="ja-JP" altLang="en-US" dirty="0" smtClean="0"/>
              <a:t>　タップ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宛先</a:t>
            </a:r>
            <a:r>
              <a:rPr lang="ja-JP" altLang="en-US" dirty="0" smtClean="0"/>
              <a:t>、件名など　</a:t>
            </a:r>
            <a:r>
              <a:rPr lang="ja-JP" altLang="en-US" dirty="0" smtClean="0"/>
              <a:t>入力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【</a:t>
            </a:r>
            <a:r>
              <a:rPr lang="ja-JP" altLang="en-US" dirty="0" smtClean="0"/>
              <a:t>添付アイコン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　（クリップ）又は</a:t>
            </a:r>
            <a:r>
              <a:rPr lang="en-US" altLang="ja-JP" dirty="0" smtClean="0"/>
              <a:t>[</a:t>
            </a:r>
            <a:r>
              <a:rPr lang="ja-JP" altLang="en-US" dirty="0" smtClean="0"/>
              <a:t>挿入</a:t>
            </a:r>
            <a:r>
              <a:rPr lang="en-US" altLang="ja-JP" dirty="0" smtClean="0"/>
              <a:t>]</a:t>
            </a:r>
            <a:r>
              <a:rPr lang="ja-JP" altLang="en-US" dirty="0" smtClean="0"/>
              <a:t>選ぶ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【</a:t>
            </a:r>
            <a:r>
              <a:rPr lang="ja-JP" altLang="en-US" dirty="0" smtClean="0"/>
              <a:t>写真</a:t>
            </a:r>
            <a:r>
              <a:rPr lang="ja-JP" altLang="en-US" dirty="0" smtClean="0"/>
              <a:t>　</a:t>
            </a:r>
            <a:r>
              <a:rPr lang="ja-JP" altLang="en-US" dirty="0" smtClean="0"/>
              <a:t>アイコン</a:t>
            </a:r>
            <a:r>
              <a:rPr lang="en-US" altLang="ja-JP" dirty="0" smtClean="0"/>
              <a:t>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写真</a:t>
            </a:r>
            <a:r>
              <a:rPr lang="ja-JP" altLang="en-US" dirty="0" smtClean="0"/>
              <a:t>一覧から送りたい写真選ぶ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→ 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発送アイコン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　タップ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発送完了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例：宛先</a:t>
            </a:r>
            <a:r>
              <a:rPr lang="ja-JP" altLang="en-US" dirty="0" smtClean="0"/>
              <a:t>　</a:t>
            </a:r>
            <a:r>
              <a:rPr lang="en-US" altLang="ja-JP" dirty="0" smtClean="0"/>
              <a:t>yaku@yakulab.net</a:t>
            </a:r>
          </a:p>
        </p:txBody>
      </p:sp>
    </p:spTree>
    <p:extLst>
      <p:ext uri="{BB962C8B-B14F-4D97-AF65-F5344CB8AC3E}">
        <p14:creationId xmlns:p14="http://schemas.microsoft.com/office/powerpoint/2010/main" val="127712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129</Words>
  <Application>Microsoft Office PowerPoint</Application>
  <PresentationFormat>画面に合わせる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２回目 写真を送る</vt:lpstr>
      <vt:lpstr>WIFI設定</vt:lpstr>
      <vt:lpstr>１．LINEに写真を送る（A）： 　　写真アプリから、写真とメッセージ同時</vt:lpstr>
      <vt:lpstr>２．メールに写真を送る（A）： 　　写真アプリから</vt:lpstr>
      <vt:lpstr>３．LINEで写真を送る（B）： 　　LINEアプリから、写真だけ、 　　メッセージ無し</vt:lpstr>
      <vt:lpstr>４．メールで写真を送る（B）： 　　メールアプリから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夜久竹夫gmail</dc:creator>
  <cp:lastModifiedBy>夜久竹夫gmail</cp:lastModifiedBy>
  <cp:revision>10</cp:revision>
  <dcterms:created xsi:type="dcterms:W3CDTF">2023-05-26T03:07:00Z</dcterms:created>
  <dcterms:modified xsi:type="dcterms:W3CDTF">2023-06-11T09:51:42Z</dcterms:modified>
</cp:coreProperties>
</file>