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28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39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34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93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5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2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60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12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55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88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20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7463B-696A-45C4-984D-9BA717B54EEE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011D-778F-4405-964E-98AF8F9193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6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回目　</a:t>
            </a:r>
            <a:r>
              <a:rPr lang="en-US" altLang="ja-JP" dirty="0" smtClean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9</a:t>
            </a:r>
            <a:r>
              <a:rPr lang="ja-JP" altLang="en-US" dirty="0"/>
              <a:t>日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調整</a:t>
            </a:r>
            <a:r>
              <a:rPr kumimoji="1" lang="ja-JP" altLang="en-US" dirty="0" smtClean="0"/>
              <a:t>さん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65609"/>
            <a:ext cx="9144000" cy="1130218"/>
          </a:xfrm>
        </p:spPr>
        <p:txBody>
          <a:bodyPr/>
          <a:lstStyle/>
          <a:p>
            <a:pPr lvl="0" algn="l"/>
            <a:r>
              <a:rPr lang="ja-JP" altLang="en-US" sz="2800" dirty="0" smtClean="0">
                <a:solidFill>
                  <a:prstClr val="black"/>
                </a:solidFill>
              </a:rPr>
              <a:t>参加者としての</a:t>
            </a:r>
            <a:r>
              <a:rPr lang="ja-JP" altLang="en-US" sz="2800" dirty="0">
                <a:solidFill>
                  <a:prstClr val="black"/>
                </a:solidFill>
              </a:rPr>
              <a:t>使い方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lvl="0" algn="l"/>
            <a:r>
              <a:rPr lang="ja-JP" altLang="en-US" sz="2800" dirty="0" smtClean="0">
                <a:solidFill>
                  <a:prstClr val="black"/>
                </a:solidFill>
              </a:rPr>
              <a:t>管理者としての使い方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506" y="188534"/>
            <a:ext cx="10515600" cy="565609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参加者</a:t>
            </a:r>
            <a:r>
              <a:rPr lang="ja-JP" altLang="en-US" dirty="0"/>
              <a:t>として</a:t>
            </a:r>
            <a:r>
              <a:rPr lang="ja-JP" altLang="en-US" dirty="0" smtClean="0"/>
              <a:t>使う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8918" y="915507"/>
            <a:ext cx="11430000" cy="5745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やメールでイベントの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HP</a:t>
            </a:r>
            <a:r>
              <a:rPr kumimoji="1" lang="ja-JP" altLang="en-US" dirty="0" smtClean="0"/>
              <a:t>のアドレス）が送られるので、そこをタッチして呼び出す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→調整さんの画面が出る（緑色）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→①初めて入力する</a:t>
            </a:r>
            <a:r>
              <a:rPr kumimoji="1" lang="ja-JP" altLang="en-US" dirty="0" smtClean="0"/>
              <a:t>とき➡「</a:t>
            </a:r>
            <a:r>
              <a:rPr kumimoji="1" lang="ja-JP" altLang="en-US" dirty="0" smtClean="0"/>
              <a:t>出欠を入力する」（下の緑の大きい</a:t>
            </a:r>
            <a:r>
              <a:rPr kumimoji="1" lang="ja-JP" altLang="en-US" dirty="0" err="1" smtClean="0"/>
              <a:t>〇</a:t>
            </a:r>
            <a:r>
              <a:rPr kumimoji="1" lang="ja-JP" altLang="en-US" dirty="0" smtClean="0"/>
              <a:t>）タッチ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kumimoji="1" lang="ja-JP" altLang="en-US" dirty="0" smtClean="0"/>
              <a:t>→</a:t>
            </a:r>
            <a:r>
              <a:rPr kumimoji="1" lang="ja-JP" altLang="en-US" dirty="0" smtClean="0"/>
              <a:t>名前を入力</a:t>
            </a:r>
            <a:r>
              <a:rPr kumimoji="1" lang="ja-JP" altLang="en-US" dirty="0" smtClean="0"/>
              <a:t>して、〇</a:t>
            </a:r>
            <a:r>
              <a:rPr kumimoji="1" lang="en-US" altLang="ja-JP" dirty="0" smtClean="0"/>
              <a:t>×</a:t>
            </a:r>
            <a:r>
              <a:rPr lang="ja-JP" altLang="en-US" dirty="0" smtClean="0"/>
              <a:t>△を</a:t>
            </a:r>
            <a:r>
              <a:rPr lang="ja-JP" altLang="en-US" dirty="0" smtClean="0"/>
              <a:t>選ぶ（後で訂正可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lang="ja-JP" altLang="en-US" dirty="0" smtClean="0"/>
              <a:t>→</a:t>
            </a:r>
            <a:r>
              <a:rPr lang="ja-JP" altLang="en-US" dirty="0" smtClean="0"/>
              <a:t>「入力する」ボタンをタッチ</a:t>
            </a:r>
            <a:r>
              <a:rPr lang="ja-JP" altLang="en-US" dirty="0" smtClean="0"/>
              <a:t>＝入力完了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→②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回目</a:t>
            </a:r>
            <a:r>
              <a:rPr lang="ja-JP" altLang="en-US" dirty="0" smtClean="0"/>
              <a:t>以降➡調整</a:t>
            </a:r>
            <a:r>
              <a:rPr lang="ja-JP" altLang="en-US" dirty="0" smtClean="0"/>
              <a:t>さんの画面で、自分の名前をタッチ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→</a:t>
            </a:r>
            <a:r>
              <a:rPr lang="ja-JP" altLang="en-US" dirty="0" smtClean="0"/>
              <a:t>変更</a:t>
            </a:r>
            <a:r>
              <a:rPr lang="en-US" altLang="ja-JP" dirty="0" smtClean="0"/>
              <a:t>/</a:t>
            </a:r>
            <a:r>
              <a:rPr lang="ja-JP" altLang="en-US" dirty="0" smtClean="0"/>
              <a:t>追加したい日付の</a:t>
            </a:r>
            <a:r>
              <a:rPr lang="ja-JP" altLang="en-US" dirty="0" err="1" smtClean="0"/>
              <a:t>〇</a:t>
            </a:r>
            <a:r>
              <a:rPr lang="en-US" altLang="ja-JP" dirty="0" smtClean="0"/>
              <a:t>×</a:t>
            </a:r>
            <a:r>
              <a:rPr lang="ja-JP" altLang="en-US" dirty="0" smtClean="0"/>
              <a:t>△を</a:t>
            </a:r>
            <a:r>
              <a:rPr lang="ja-JP" altLang="en-US" dirty="0" smtClean="0"/>
              <a:t>タッチ</a:t>
            </a:r>
            <a:r>
              <a:rPr lang="ja-JP" altLang="en-US" dirty="0" smtClean="0">
                <a:solidFill>
                  <a:srgbClr val="FF0000"/>
                </a:solidFill>
              </a:rPr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必要ならコメントを書き換え</a:t>
            </a:r>
            <a:r>
              <a:rPr lang="ja-JP" altLang="en-US" dirty="0" smtClean="0">
                <a:solidFill>
                  <a:srgbClr val="FF0000"/>
                </a:solidFill>
              </a:rPr>
              <a:t>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　　→</a:t>
            </a:r>
            <a:r>
              <a:rPr lang="ja-JP" altLang="en-US" dirty="0" smtClean="0"/>
              <a:t>「更新する」ボタン（緑色の大きい〇）をタッチ</a:t>
            </a:r>
            <a:r>
              <a:rPr lang="ja-JP" altLang="en-US" dirty="0" smtClean="0"/>
              <a:t>＝変更完了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→③名前を消したい</a:t>
            </a:r>
            <a:r>
              <a:rPr lang="ja-JP" altLang="en-US" dirty="0" smtClean="0"/>
              <a:t>時➡調整</a:t>
            </a:r>
            <a:r>
              <a:rPr lang="ja-JP" altLang="en-US" dirty="0" smtClean="0"/>
              <a:t>さんの画面で、自分の名前をタッチ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→</a:t>
            </a:r>
            <a:r>
              <a:rPr lang="ja-JP" altLang="en-US" dirty="0" smtClean="0"/>
              <a:t>右下の「登録を削除」</a:t>
            </a:r>
            <a:r>
              <a:rPr lang="ja-JP" altLang="en-US" dirty="0" smtClean="0">
                <a:solidFill>
                  <a:srgbClr val="FF0000"/>
                </a:solidFill>
              </a:rPr>
              <a:t>（四角のボタン）</a:t>
            </a:r>
            <a:r>
              <a:rPr lang="ja-JP" altLang="en-US" dirty="0" smtClean="0"/>
              <a:t>をタッチ</a:t>
            </a:r>
            <a:r>
              <a:rPr lang="ja-JP" altLang="en-US" dirty="0" smtClean="0"/>
              <a:t>＝削除完了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8320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672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管理者（企画する人）としての使用法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432874"/>
            <a:ext cx="10515600" cy="4744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１．</a:t>
            </a:r>
            <a:r>
              <a:rPr lang="ja-JP" altLang="en-US" dirty="0" smtClean="0"/>
              <a:t>イベントを作る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</a:t>
            </a:r>
            <a:r>
              <a:rPr lang="ja-JP" altLang="en-US" dirty="0" smtClean="0"/>
              <a:t>調整さん」を検索→調整さんのページ表示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→「まずはイベントをつくる」（オレンジ色の大きな四角ボタン）</a:t>
            </a:r>
            <a:r>
              <a:rPr lang="ja-JP" altLang="en-US" dirty="0" smtClean="0"/>
              <a:t>タッチ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→次の画面で</a:t>
            </a:r>
            <a:r>
              <a:rPr lang="en-US" altLang="ja-JP" dirty="0" smtClean="0"/>
              <a:t>STEP</a:t>
            </a:r>
            <a:r>
              <a:rPr lang="ja-JP" altLang="en-US" dirty="0" smtClean="0"/>
              <a:t>１、カレンダーで日にちをタッチ（複数可）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注</a:t>
            </a:r>
            <a:r>
              <a:rPr lang="ja-JP" altLang="en-US" dirty="0" smtClean="0"/>
              <a:t>。時間は自動入力、変えたい時は変更可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→下の</a:t>
            </a:r>
            <a:r>
              <a:rPr lang="en-US" altLang="ja-JP" dirty="0" smtClean="0"/>
              <a:t>STEP</a:t>
            </a:r>
            <a:r>
              <a:rPr lang="ja-JP" altLang="en-US" dirty="0" smtClean="0"/>
              <a:t>２．イベント名を入力、必要ならメモも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→「イベントをつくる」タッチ＝作成完了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「イベントを表示する」→参加者の</a:t>
            </a:r>
            <a:r>
              <a:rPr lang="ja-JP" altLang="en-US" dirty="0">
                <a:solidFill>
                  <a:srgbClr val="FF0000"/>
                </a:solidFill>
              </a:rPr>
              <a:t>画面</a:t>
            </a:r>
            <a:r>
              <a:rPr lang="ja-JP" altLang="en-US" dirty="0" smtClean="0"/>
              <a:t>（前のスライド）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92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7176"/>
          </a:xfrm>
        </p:spPr>
        <p:txBody>
          <a:bodyPr/>
          <a:lstStyle/>
          <a:p>
            <a:r>
              <a:rPr kumimoji="1" lang="ja-JP" altLang="en-US" dirty="0" smtClean="0"/>
              <a:t>２．みんな</a:t>
            </a:r>
            <a:r>
              <a:rPr kumimoji="1" lang="ja-JP" altLang="en-US" dirty="0" smtClean="0"/>
              <a:t>に送る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①</a:t>
            </a:r>
            <a:r>
              <a:rPr kumimoji="1" lang="ja-JP" altLang="en-US" dirty="0" smtClean="0"/>
              <a:t>参加者画面下方の、「このイベント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URL</a:t>
            </a:r>
            <a:r>
              <a:rPr kumimoji="1" lang="ja-JP" altLang="en-US" dirty="0" smtClean="0"/>
              <a:t>」に注目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を選択</a:t>
            </a:r>
            <a:r>
              <a:rPr lang="ja-JP" altLang="en-US" dirty="0" smtClean="0"/>
              <a:t>して</a:t>
            </a:r>
            <a:r>
              <a:rPr lang="ja-JP" altLang="en-US" dirty="0" smtClean="0"/>
              <a:t>コピー（クリップボードにコピーされる）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③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を起動</a:t>
            </a:r>
            <a:r>
              <a:rPr lang="ja-JP" altLang="en-US" dirty="0" smtClean="0"/>
              <a:t>→例：「けやき</a:t>
            </a:r>
            <a:r>
              <a:rPr lang="en-US" altLang="ja-JP" dirty="0" smtClean="0"/>
              <a:t>N</a:t>
            </a:r>
            <a:r>
              <a:rPr lang="ja-JP" altLang="en-US" dirty="0" smtClean="0"/>
              <a:t>練習用」グループを</a:t>
            </a:r>
            <a:r>
              <a:rPr lang="ja-JP" altLang="en-US" dirty="0" smtClean="0"/>
              <a:t>選ぶ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→</a:t>
            </a:r>
            <a:r>
              <a:rPr lang="ja-JP" altLang="en-US" dirty="0" smtClean="0"/>
              <a:t>メッセージにクリップボードの</a:t>
            </a:r>
            <a:r>
              <a:rPr lang="en-US" altLang="ja-JP" dirty="0" smtClean="0"/>
              <a:t>URL</a:t>
            </a:r>
            <a:r>
              <a:rPr lang="ja-JP" altLang="en-US" dirty="0" smtClean="0"/>
              <a:t>を貼り付け（ペースト）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→必要なら文字を付けて</a:t>
            </a:r>
            <a:r>
              <a:rPr lang="ja-JP" altLang="en-US" smtClean="0"/>
              <a:t>送信 ▷▷ </a:t>
            </a:r>
            <a:r>
              <a:rPr lang="ja-JP" altLang="en-US" dirty="0" smtClean="0"/>
              <a:t>＝</a:t>
            </a:r>
            <a:r>
              <a:rPr lang="ja-JP" altLang="en-US" dirty="0" smtClean="0"/>
              <a:t>送信完了＝企画</a:t>
            </a:r>
            <a:r>
              <a:rPr lang="ja-JP" altLang="en-US" dirty="0" smtClean="0"/>
              <a:t>完了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LINE</a:t>
            </a:r>
            <a:r>
              <a:rPr lang="ja-JP" altLang="en-US" dirty="0" smtClean="0"/>
              <a:t>で確認、自分の予定</a:t>
            </a:r>
            <a:r>
              <a:rPr lang="ja-JP" altLang="en-US" dirty="0" smtClean="0"/>
              <a:t>を入力。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96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225</Words>
  <Application>Microsoft Office PowerPoint</Application>
  <PresentationFormat>ワイド画面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3回目　6月9日 調整さん　</vt:lpstr>
      <vt:lpstr>参加者として使う</vt:lpstr>
      <vt:lpstr>管理者（企画する人）としての使用法</vt:lpstr>
      <vt:lpstr>２．みんなに送る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調整さん</dc:title>
  <dc:creator>夜久竹夫gmail</dc:creator>
  <cp:lastModifiedBy>夜久竹夫gmail</cp:lastModifiedBy>
  <cp:revision>16</cp:revision>
  <dcterms:created xsi:type="dcterms:W3CDTF">2023-06-09T00:58:16Z</dcterms:created>
  <dcterms:modified xsi:type="dcterms:W3CDTF">2023-06-09T03:40:53Z</dcterms:modified>
</cp:coreProperties>
</file>