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86" autoAdjust="0"/>
    <p:restoredTop sz="94660"/>
  </p:normalViewPr>
  <p:slideViewPr>
    <p:cSldViewPr snapToGrid="0">
      <p:cViewPr varScale="1">
        <p:scale>
          <a:sx n="58" d="100"/>
          <a:sy n="58" d="100"/>
        </p:scale>
        <p:origin x="741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97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86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72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32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88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734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102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8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56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28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42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EBC1-5447-4397-AE96-635DFC9A1C27}" type="datetimeFigureOut">
              <a:rPr kumimoji="1" lang="ja-JP" altLang="en-US" smtClean="0"/>
              <a:t>2023/6/11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FB811-6FBF-408E-9B9D-9A285A364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78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４．</a:t>
            </a:r>
            <a:r>
              <a:rPr lang="ja-JP" altLang="en-US" dirty="0"/>
              <a:t>地図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66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Google </a:t>
            </a:r>
            <a:r>
              <a:rPr kumimoji="1" lang="ja-JP" altLang="en-US" dirty="0" smtClean="0"/>
              <a:t>マップ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dirty="0" smtClean="0"/>
              <a:t>起動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ホーム画面）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→</a:t>
            </a:r>
            <a:r>
              <a:rPr lang="en-US" altLang="ja-JP" dirty="0" smtClean="0"/>
              <a:t>(</a:t>
            </a:r>
            <a:r>
              <a:rPr lang="en-US" altLang="ja-JP" dirty="0"/>
              <a:t>android</a:t>
            </a:r>
            <a:r>
              <a:rPr lang="en-US" altLang="ja-JP" dirty="0" smtClean="0"/>
              <a:t>) google</a:t>
            </a:r>
            <a:r>
              <a:rPr lang="ja-JP" altLang="en-US" dirty="0" smtClean="0"/>
              <a:t>マップ起動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→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iphone</a:t>
            </a:r>
            <a:r>
              <a:rPr lang="en-US" altLang="ja-JP" dirty="0" smtClean="0"/>
              <a:t>)</a:t>
            </a:r>
            <a:r>
              <a:rPr lang="ja-JP" altLang="en-US" dirty="0" smtClean="0"/>
              <a:t>地図アプリ起動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表示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①現在地周辺を表示　右下の</a:t>
            </a:r>
            <a:r>
              <a:rPr lang="en-US" altLang="ja-JP" dirty="0" smtClean="0"/>
              <a:t>【</a:t>
            </a:r>
            <a:r>
              <a:rPr lang="ja-JP" altLang="en-US" dirty="0" smtClean="0"/>
              <a:t>現在地アイコン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タップ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②地図の向き変更　</a:t>
            </a:r>
            <a:r>
              <a:rPr lang="en-US" altLang="ja-JP" dirty="0" smtClean="0"/>
              <a:t>【</a:t>
            </a:r>
            <a:r>
              <a:rPr lang="ja-JP" altLang="en-US" dirty="0" smtClean="0"/>
              <a:t>コンパスアイコン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タップ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③移動　</a:t>
            </a:r>
            <a:r>
              <a:rPr lang="en-US" altLang="ja-JP" dirty="0" smtClean="0"/>
              <a:t>1</a:t>
            </a:r>
            <a:r>
              <a:rPr lang="ja-JP" altLang="en-US" dirty="0" smtClean="0"/>
              <a:t>本指で“スワイプ”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④拡大縮小　</a:t>
            </a:r>
            <a:r>
              <a:rPr lang="en-US" altLang="ja-JP" dirty="0" smtClean="0"/>
              <a:t>2</a:t>
            </a:r>
            <a:r>
              <a:rPr lang="ja-JP" altLang="en-US" dirty="0" smtClean="0"/>
              <a:t>本指で“ピンチ”</a:t>
            </a:r>
            <a:r>
              <a:rPr lang="en-US" altLang="ja-JP" dirty="0" smtClean="0"/>
              <a:t>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4050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場所探索・表示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画面上検索欄をタップ→検索欄に検索場所入力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検索欄のすぐ下の施設アイコンを選ぶ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→表示されてる地図でその施設が表示される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→施設名があればタップすると、画面下にアイコンが並ぶ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→経路探索、ナビ、共有（</a:t>
            </a:r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やメールで場所を転送）が出来る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4652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経路探索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 smtClean="0"/>
              <a:t>google</a:t>
            </a:r>
            <a:r>
              <a:rPr kumimoji="1" lang="ja-JP" altLang="en-US" dirty="0" smtClean="0"/>
              <a:t>マップ画面で検索欄に目的地入力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→　画面下の詳細画面で、</a:t>
            </a:r>
            <a:r>
              <a:rPr lang="en-US" altLang="ja-JP" dirty="0" smtClean="0"/>
              <a:t>【</a:t>
            </a:r>
            <a:r>
              <a:rPr lang="ja-JP" altLang="en-US" dirty="0" smtClean="0"/>
              <a:t>経路アイコン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タップ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→　交通機関、車、徒歩などをアイコンを選んでタップ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→　終わったら終了をタップ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経路探索完了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715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いろいろな地図の表示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Google</a:t>
            </a:r>
            <a:r>
              <a:rPr lang="ja-JP" altLang="en-US" dirty="0" smtClean="0"/>
              <a:t>マップ画面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→ 検索欄直下右の</a:t>
            </a:r>
            <a:r>
              <a:rPr lang="en-US" altLang="ja-JP" dirty="0" smtClean="0"/>
              <a:t>【</a:t>
            </a:r>
            <a:r>
              <a:rPr lang="ja-JP" altLang="en-US" dirty="0" smtClean="0"/>
              <a:t>重ね地図アイコン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をタップ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→ 道路地図、地形図、航空地図などを選べる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747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20</Words>
  <Application>Microsoft Office PowerPoint</Application>
  <PresentationFormat>画面に合わせる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４．地図</vt:lpstr>
      <vt:lpstr>Google マップ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４．地図</dc:title>
  <dc:creator>夜久竹夫gmail</dc:creator>
  <cp:lastModifiedBy>夜久竹夫gmail</cp:lastModifiedBy>
  <cp:revision>4</cp:revision>
  <dcterms:created xsi:type="dcterms:W3CDTF">2023-06-11T09:58:10Z</dcterms:created>
  <dcterms:modified xsi:type="dcterms:W3CDTF">2023-06-11T10:29:24Z</dcterms:modified>
</cp:coreProperties>
</file>