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742113" cy="98758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19BF25-FF07-40A3-9E55-9256C56D53C1}" v="1" dt="2022-10-19T03:59:42.4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31" autoAdjust="0"/>
    <p:restoredTop sz="94660"/>
  </p:normalViewPr>
  <p:slideViewPr>
    <p:cSldViewPr snapToGrid="0">
      <p:cViewPr varScale="1">
        <p:scale>
          <a:sx n="66" d="100"/>
          <a:sy n="66" d="100"/>
        </p:scale>
        <p:origin x="31" y="5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夜久 竹夫gmail" userId="18c73cc4e4505b5f" providerId="LiveId" clId="{1219BF25-FF07-40A3-9E55-9256C56D53C1}"/>
    <pc:docChg chg="custSel modSld">
      <pc:chgData name="夜久 竹夫gmail" userId="18c73cc4e4505b5f" providerId="LiveId" clId="{1219BF25-FF07-40A3-9E55-9256C56D53C1}" dt="2022-10-19T04:07:35.922" v="221" actId="27636"/>
      <pc:docMkLst>
        <pc:docMk/>
      </pc:docMkLst>
      <pc:sldChg chg="modSp mod">
        <pc:chgData name="夜久 竹夫gmail" userId="18c73cc4e4505b5f" providerId="LiveId" clId="{1219BF25-FF07-40A3-9E55-9256C56D53C1}" dt="2022-10-19T04:07:20.983" v="219" actId="27636"/>
        <pc:sldMkLst>
          <pc:docMk/>
          <pc:sldMk cId="2747888641" sldId="259"/>
        </pc:sldMkLst>
        <pc:spChg chg="mod">
          <ac:chgData name="夜久 竹夫gmail" userId="18c73cc4e4505b5f" providerId="LiveId" clId="{1219BF25-FF07-40A3-9E55-9256C56D53C1}" dt="2022-10-19T04:07:20.983" v="219" actId="27636"/>
          <ac:spMkLst>
            <pc:docMk/>
            <pc:sldMk cId="2747888641" sldId="259"/>
            <ac:spMk id="3" creationId="{00000000-0000-0000-0000-000000000000}"/>
          </ac:spMkLst>
        </pc:spChg>
      </pc:sldChg>
      <pc:sldChg chg="modSp mod">
        <pc:chgData name="夜久 竹夫gmail" userId="18c73cc4e4505b5f" providerId="LiveId" clId="{1219BF25-FF07-40A3-9E55-9256C56D53C1}" dt="2022-10-19T04:07:35.922" v="221" actId="27636"/>
        <pc:sldMkLst>
          <pc:docMk/>
          <pc:sldMk cId="4260280162" sldId="260"/>
        </pc:sldMkLst>
        <pc:spChg chg="mod">
          <ac:chgData name="夜久 竹夫gmail" userId="18c73cc4e4505b5f" providerId="LiveId" clId="{1219BF25-FF07-40A3-9E55-9256C56D53C1}" dt="2022-10-19T04:07:35.922" v="221" actId="27636"/>
          <ac:spMkLst>
            <pc:docMk/>
            <pc:sldMk cId="4260280162" sldId="260"/>
            <ac:spMk id="3" creationId="{00000000-0000-0000-0000-000000000000}"/>
          </ac:spMkLst>
        </pc:spChg>
        <pc:spChg chg="mod">
          <ac:chgData name="夜久 竹夫gmail" userId="18c73cc4e4505b5f" providerId="LiveId" clId="{1219BF25-FF07-40A3-9E55-9256C56D53C1}" dt="2022-10-19T03:58:17.804" v="11"/>
          <ac:spMkLst>
            <pc:docMk/>
            <pc:sldMk cId="4260280162" sldId="260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336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36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412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6269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028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105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8969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877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075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568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2765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C007E-8F41-43E1-8368-BAD5EC47FAD0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00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4797" y="247035"/>
            <a:ext cx="6651661" cy="499521"/>
          </a:xfrm>
        </p:spPr>
        <p:txBody>
          <a:bodyPr>
            <a:normAutofit fontScale="90000"/>
          </a:bodyPr>
          <a:lstStyle/>
          <a:p>
            <a:r>
              <a:rPr kumimoji="1" lang="en-US" altLang="ja-JP" b="1" dirty="0"/>
              <a:t>1-1 WINDOWS </a:t>
            </a:r>
            <a:r>
              <a:rPr kumimoji="1" lang="ja-JP" altLang="en-US" b="1" dirty="0"/>
              <a:t>起動と終了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558373" y="4268491"/>
            <a:ext cx="2958957" cy="2414942"/>
          </a:xfrm>
          <a:ln w="57150">
            <a:solidFill>
              <a:srgbClr val="FF0000"/>
            </a:solidFill>
          </a:ln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kumimoji="1" lang="ja-JP" altLang="en-US" b="1" dirty="0">
                <a:solidFill>
                  <a:srgbClr val="FF0000"/>
                </a:solidFill>
              </a:rPr>
              <a:t>用語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b="1" u="sng" dirty="0">
                <a:solidFill>
                  <a:srgbClr val="FF0000"/>
                </a:solidFill>
              </a:rPr>
              <a:t>キー</a:t>
            </a:r>
            <a:endParaRPr kumimoji="1" lang="en-US" altLang="ja-JP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en-US" altLang="ja-JP" b="1" u="sng" dirty="0">
                <a:solidFill>
                  <a:srgbClr val="FF0000"/>
                </a:solidFill>
              </a:rPr>
              <a:t>【Enter</a:t>
            </a:r>
            <a:r>
              <a:rPr lang="en-US" altLang="ja-JP" b="1" dirty="0">
                <a:solidFill>
                  <a:srgbClr val="FF0000"/>
                </a:solidFill>
              </a:rPr>
              <a:t>】</a:t>
            </a:r>
            <a:r>
              <a:rPr kumimoji="1" lang="ja-JP" altLang="en-US" b="1" dirty="0">
                <a:solidFill>
                  <a:srgbClr val="FF0000"/>
                </a:solidFill>
              </a:rPr>
              <a:t>キー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b="1" u="sng" dirty="0">
                <a:solidFill>
                  <a:srgbClr val="FF0000"/>
                </a:solidFill>
              </a:rPr>
              <a:t>パスワード</a:t>
            </a:r>
            <a:endParaRPr lang="en-US" altLang="ja-JP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b="1" u="sng" dirty="0">
                <a:solidFill>
                  <a:srgbClr val="FF0000"/>
                </a:solidFill>
              </a:rPr>
              <a:t>デスクトップ画面</a:t>
            </a:r>
          </a:p>
          <a:p>
            <a:pPr marL="0" indent="0">
              <a:buNone/>
            </a:pPr>
            <a:r>
              <a:rPr kumimoji="1" lang="en-US" altLang="ja-JP" b="1" u="sng" dirty="0">
                <a:solidFill>
                  <a:srgbClr val="FF0000"/>
                </a:solidFill>
              </a:rPr>
              <a:t>WINDOWS</a:t>
            </a:r>
            <a:r>
              <a:rPr kumimoji="1" lang="ja-JP" altLang="en-US" b="1" u="sng" dirty="0">
                <a:solidFill>
                  <a:srgbClr val="FF0000"/>
                </a:solidFill>
              </a:rPr>
              <a:t>キー</a:t>
            </a:r>
            <a:endParaRPr kumimoji="1" lang="en-US" altLang="ja-JP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b="1" u="sng" dirty="0">
                <a:solidFill>
                  <a:srgbClr val="FF0000"/>
                </a:solidFill>
              </a:rPr>
              <a:t>メニュー</a:t>
            </a:r>
            <a:endParaRPr kumimoji="1" lang="en-US" altLang="ja-JP" b="1" u="sng" dirty="0">
              <a:solidFill>
                <a:srgbClr val="FF0000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8876583" y="1508049"/>
            <a:ext cx="2095929" cy="996593"/>
          </a:xfrm>
          <a:prstGeom prst="round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accent1">
                    <a:lumMod val="75000"/>
                  </a:schemeClr>
                </a:solidFill>
              </a:rPr>
              <a:t>[Enter] </a:t>
            </a:r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</a:rPr>
              <a:t>キー押す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8924132" y="3029213"/>
            <a:ext cx="2095929" cy="996593"/>
          </a:xfrm>
          <a:prstGeom prst="round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パスワード入力</a:t>
            </a:r>
            <a:endParaRPr kumimoji="1" lang="ja-JP" alt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フレーム 10"/>
          <p:cNvSpPr/>
          <p:nvPr/>
        </p:nvSpPr>
        <p:spPr>
          <a:xfrm>
            <a:off x="5635943" y="1054161"/>
            <a:ext cx="2396881" cy="952185"/>
          </a:xfrm>
          <a:prstGeom prst="fram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PC</a:t>
            </a:r>
            <a:r>
              <a:rPr lang="ja-JP" altLang="en-US" dirty="0">
                <a:solidFill>
                  <a:schemeClr val="tx1"/>
                </a:solidFill>
              </a:rPr>
              <a:t>初期画面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フレーム 12"/>
          <p:cNvSpPr/>
          <p:nvPr/>
        </p:nvSpPr>
        <p:spPr>
          <a:xfrm>
            <a:off x="5635943" y="2553303"/>
            <a:ext cx="2541699" cy="986810"/>
          </a:xfrm>
          <a:prstGeom prst="fram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WONDOWS</a:t>
            </a:r>
            <a:r>
              <a:rPr lang="ja-JP" altLang="en-US" dirty="0">
                <a:solidFill>
                  <a:schemeClr val="tx1"/>
                </a:solidFill>
              </a:rPr>
              <a:t>パスワード入力画面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フレーム 13"/>
          <p:cNvSpPr/>
          <p:nvPr/>
        </p:nvSpPr>
        <p:spPr>
          <a:xfrm>
            <a:off x="5656490" y="4181331"/>
            <a:ext cx="2541700" cy="1061368"/>
          </a:xfrm>
          <a:prstGeom prst="fram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デスクトップ画面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>
            <a:off x="6861226" y="2018822"/>
            <a:ext cx="20548" cy="56262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H="1">
            <a:off x="6927340" y="2300135"/>
            <a:ext cx="1871463" cy="0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>
            <a:off x="6906792" y="3527510"/>
            <a:ext cx="20548" cy="74098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H="1">
            <a:off x="7006458" y="3809685"/>
            <a:ext cx="1870125" cy="27181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V="1">
            <a:off x="3459238" y="2006345"/>
            <a:ext cx="2118943" cy="137235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角丸四角形 17"/>
          <p:cNvSpPr/>
          <p:nvPr/>
        </p:nvSpPr>
        <p:spPr>
          <a:xfrm>
            <a:off x="882165" y="4806524"/>
            <a:ext cx="3223086" cy="1220365"/>
          </a:xfrm>
          <a:prstGeom prst="round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①</a:t>
            </a:r>
            <a:r>
              <a:rPr lang="en-US" altLang="ja-JP" b="1" dirty="0">
                <a:solidFill>
                  <a:schemeClr val="accent1">
                    <a:lumMod val="75000"/>
                  </a:schemeClr>
                </a:solidFill>
              </a:rPr>
              <a:t>[WINDOWS]</a:t>
            </a:r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キー押す</a:t>
            </a:r>
            <a:endParaRPr lang="en-US" altLang="ja-JP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②</a:t>
            </a:r>
            <a:r>
              <a:rPr lang="en-US" altLang="ja-JP" b="1" dirty="0">
                <a:solidFill>
                  <a:schemeClr val="accent1">
                    <a:lumMod val="75000"/>
                  </a:schemeClr>
                </a:solidFill>
              </a:rPr>
              <a:t>[</a:t>
            </a:r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電源</a:t>
            </a:r>
            <a:r>
              <a:rPr lang="en-US" altLang="ja-JP" b="1" dirty="0">
                <a:solidFill>
                  <a:schemeClr val="accent1">
                    <a:lumMod val="75000"/>
                  </a:schemeClr>
                </a:solidFill>
              </a:rPr>
              <a:t>]</a:t>
            </a:r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メニュー左クリック</a:t>
            </a:r>
            <a:endParaRPr lang="en-US" altLang="ja-JP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③</a:t>
            </a:r>
            <a:r>
              <a:rPr lang="en-US" altLang="ja-JP" b="1" dirty="0">
                <a:solidFill>
                  <a:schemeClr val="accent1">
                    <a:lumMod val="75000"/>
                  </a:schemeClr>
                </a:solidFill>
              </a:rPr>
              <a:t>[</a:t>
            </a:r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シャットダウン</a:t>
            </a:r>
            <a:r>
              <a:rPr lang="en-US" altLang="ja-JP" b="1" dirty="0">
                <a:solidFill>
                  <a:schemeClr val="accent1">
                    <a:lumMod val="75000"/>
                  </a:schemeClr>
                </a:solidFill>
              </a:rPr>
              <a:t>]</a:t>
            </a:r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選ぶ</a:t>
            </a:r>
            <a:endParaRPr lang="en-US" altLang="ja-JP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4105251" y="1839582"/>
            <a:ext cx="539818" cy="586617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フレーム 21"/>
          <p:cNvSpPr/>
          <p:nvPr/>
        </p:nvSpPr>
        <p:spPr>
          <a:xfrm>
            <a:off x="840190" y="2839982"/>
            <a:ext cx="2396881" cy="952185"/>
          </a:xfrm>
          <a:prstGeom prst="fram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電源オフ状態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2453161" y="1374536"/>
            <a:ext cx="1574310" cy="793312"/>
          </a:xfrm>
          <a:prstGeom prst="round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</a:rPr>
              <a:t>電源</a:t>
            </a:r>
            <a:r>
              <a:rPr kumimoji="1" lang="en-US" altLang="ja-JP" b="1" dirty="0">
                <a:solidFill>
                  <a:schemeClr val="accent1">
                    <a:lumMod val="75000"/>
                  </a:schemeClr>
                </a:solidFill>
              </a:rPr>
              <a:t>SW</a:t>
            </a:r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</a:rPr>
              <a:t>押す</a:t>
            </a:r>
          </a:p>
        </p:txBody>
      </p:sp>
      <p:cxnSp>
        <p:nvCxnSpPr>
          <p:cNvPr id="30" name="直線矢印コネクタ 29"/>
          <p:cNvCxnSpPr/>
          <p:nvPr/>
        </p:nvCxnSpPr>
        <p:spPr>
          <a:xfrm flipH="1" flipV="1">
            <a:off x="3459238" y="3527510"/>
            <a:ext cx="2017634" cy="124573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 flipV="1">
            <a:off x="3855962" y="4225090"/>
            <a:ext cx="519198" cy="464729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7888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/>
              <a:t>1-2 </a:t>
            </a:r>
            <a:r>
              <a:rPr kumimoji="1" lang="ja-JP" altLang="en-US" b="1" dirty="0"/>
              <a:t>ネットワーク設定と教材の所在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168641" y="1712423"/>
            <a:ext cx="4023359" cy="4148050"/>
          </a:xfrm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b="1" dirty="0">
                <a:solidFill>
                  <a:srgbClr val="FF0000"/>
                </a:solidFill>
              </a:rPr>
              <a:t>用語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b="1" u="sng" dirty="0">
                <a:solidFill>
                  <a:srgbClr val="FF0000"/>
                </a:solidFill>
              </a:rPr>
              <a:t>ネットワーク</a:t>
            </a:r>
            <a:endParaRPr kumimoji="1" lang="en-US" altLang="ja-JP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b="1" u="sng" dirty="0">
                <a:solidFill>
                  <a:srgbClr val="FF0000"/>
                </a:solidFill>
              </a:rPr>
              <a:t>インターネット</a:t>
            </a:r>
            <a:endParaRPr lang="en-US" altLang="ja-JP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en-US" altLang="ja-JP" b="1" u="sng" dirty="0">
                <a:solidFill>
                  <a:srgbClr val="FF0000"/>
                </a:solidFill>
              </a:rPr>
              <a:t>URL</a:t>
            </a:r>
            <a:r>
              <a:rPr kumimoji="1" lang="en-US" altLang="ja-JP" b="1" dirty="0">
                <a:solidFill>
                  <a:srgbClr val="FF0000"/>
                </a:solidFill>
              </a:rPr>
              <a:t> </a:t>
            </a:r>
            <a:r>
              <a:rPr lang="en-US" altLang="ja-JP" b="1" dirty="0"/>
              <a:t>:</a:t>
            </a:r>
            <a:r>
              <a:rPr lang="ja-JP" altLang="en-US" b="1" dirty="0"/>
              <a:t>           </a:t>
            </a:r>
            <a:r>
              <a:rPr lang="en-US" altLang="ja-JP" b="1" dirty="0"/>
              <a:t>http://</a:t>
            </a:r>
            <a:r>
              <a:rPr lang="ja-JP" altLang="en-US" b="1" dirty="0"/>
              <a:t>・・・</a:t>
            </a:r>
            <a:endParaRPr kumimoji="1" lang="en-US" altLang="ja-JP" b="1" dirty="0"/>
          </a:p>
          <a:p>
            <a:pPr marL="0" indent="0">
              <a:buNone/>
            </a:pPr>
            <a:r>
              <a:rPr kumimoji="1" lang="ja-JP" altLang="en-US" b="1" u="sng" dirty="0">
                <a:solidFill>
                  <a:srgbClr val="FF0000"/>
                </a:solidFill>
              </a:rPr>
              <a:t>アイコン</a:t>
            </a:r>
            <a:r>
              <a:rPr lang="en-US" altLang="ja-JP" b="1" dirty="0"/>
              <a:t>:    【</a:t>
            </a:r>
            <a:r>
              <a:rPr lang="ja-JP" altLang="en-US" b="1" dirty="0"/>
              <a:t>　</a:t>
            </a:r>
            <a:r>
              <a:rPr lang="en-US" altLang="ja-JP" b="1" dirty="0"/>
              <a:t>】</a:t>
            </a:r>
            <a:r>
              <a:rPr lang="ja-JP" altLang="en-US" b="1" dirty="0"/>
              <a:t>アイコン で表記</a:t>
            </a:r>
            <a:endParaRPr kumimoji="1" lang="en-US" altLang="ja-JP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b="1" u="sng" dirty="0">
                <a:solidFill>
                  <a:srgbClr val="FF0000"/>
                </a:solidFill>
              </a:rPr>
              <a:t>ボタン</a:t>
            </a:r>
            <a:r>
              <a:rPr lang="en-US" altLang="ja-JP" b="1" dirty="0"/>
              <a:t>:       【</a:t>
            </a:r>
            <a:r>
              <a:rPr lang="ja-JP" altLang="en-US" b="1" dirty="0"/>
              <a:t>　</a:t>
            </a:r>
            <a:r>
              <a:rPr lang="en-US" altLang="ja-JP" b="1" dirty="0"/>
              <a:t>】</a:t>
            </a:r>
            <a:r>
              <a:rPr lang="ja-JP" altLang="en-US" b="1" dirty="0"/>
              <a:t>ボタン で表記</a:t>
            </a:r>
            <a:endParaRPr kumimoji="1" lang="ja-JP" altLang="en-US" b="1" u="sng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06866" y="1690688"/>
            <a:ext cx="746931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（１）ネットワーク設定</a:t>
            </a:r>
            <a:endParaRPr kumimoji="1" lang="en-US" altLang="ja-JP" sz="2800" dirty="0"/>
          </a:p>
          <a:p>
            <a:r>
              <a:rPr lang="en-US" altLang="ja-JP" sz="2800" dirty="0"/>
              <a:t>	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ネットワーク設定画面</a:t>
            </a:r>
            <a:endParaRPr lang="en-US" altLang="ja-JP" sz="2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	SSID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選ぶ</a:t>
            </a:r>
            <a:endParaRPr lang="en-US" altLang="ja-JP" sz="2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パスコード入力</a:t>
            </a:r>
            <a:endParaRPr lang="en-US" altLang="ja-JP" sz="2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kumimoji="1" lang="ja-JP" altLang="en-US" sz="2800" dirty="0"/>
              <a:t>（２）教材の所在</a:t>
            </a:r>
            <a:endParaRPr kumimoji="1" lang="en-US" altLang="ja-JP" sz="2800" dirty="0"/>
          </a:p>
          <a:p>
            <a:r>
              <a:rPr lang="en-US" altLang="ja-JP" sz="2800" dirty="0"/>
              <a:t>	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桜堤コミュニティセンター　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[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検索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]</a:t>
            </a:r>
          </a:p>
          <a:p>
            <a:r>
              <a:rPr kumimoji="1" lang="en-US" altLang="ja-JP" sz="28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kumimoji="1" lang="ja-JP" altLang="en-US" sz="2800" dirty="0">
                <a:solidFill>
                  <a:schemeClr val="accent1">
                    <a:lumMod val="75000"/>
                  </a:schemeClr>
                </a:solidFill>
              </a:rPr>
              <a:t>桜堤コミュニティセンターホームパージ</a:t>
            </a:r>
            <a:r>
              <a:rPr kumimoji="1" lang="en-US" altLang="ja-JP" sz="2800" dirty="0">
                <a:solidFill>
                  <a:schemeClr val="accent1">
                    <a:lumMod val="75000"/>
                  </a:schemeClr>
                </a:solidFill>
              </a:rPr>
              <a:t>HP</a:t>
            </a:r>
          </a:p>
          <a:p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→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【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活動紹介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】</a:t>
            </a:r>
          </a:p>
          <a:p>
            <a:r>
              <a:rPr kumimoji="1" lang="en-US" altLang="ja-JP" sz="28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kumimoji="1" lang="ja-JP" altLang="en-US" sz="2800" dirty="0">
                <a:solidFill>
                  <a:schemeClr val="accent1">
                    <a:lumMod val="75000"/>
                  </a:schemeClr>
                </a:solidFill>
              </a:rPr>
              <a:t>→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 【</a:t>
            </a:r>
            <a:r>
              <a:rPr kumimoji="1" lang="ja-JP" altLang="en-US" sz="2800" dirty="0">
                <a:solidFill>
                  <a:schemeClr val="accent1">
                    <a:lumMod val="75000"/>
                  </a:schemeClr>
                </a:solidFill>
              </a:rPr>
              <a:t>パソコン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学習会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】</a:t>
            </a:r>
          </a:p>
          <a:p>
            <a:r>
              <a:rPr kumimoji="1" lang="en-US" altLang="ja-JP" sz="28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kumimoji="1" lang="ja-JP" altLang="en-US" sz="2800" dirty="0">
                <a:solidFill>
                  <a:schemeClr val="accent1">
                    <a:lumMod val="75000"/>
                  </a:schemeClr>
                </a:solidFill>
              </a:rPr>
              <a:t>→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 【</a:t>
            </a:r>
            <a:r>
              <a:rPr kumimoji="1" lang="ja-JP" altLang="en-US" sz="2800" dirty="0">
                <a:solidFill>
                  <a:schemeClr val="accent1">
                    <a:lumMod val="75000"/>
                  </a:schemeClr>
                </a:solidFill>
              </a:rPr>
              <a:t>パソコン学習会教材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】</a:t>
            </a:r>
            <a:endParaRPr kumimoji="1" lang="en-US" altLang="ja-JP" sz="2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→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 【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自習用コースウェア、テキスト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】 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　等</a:t>
            </a:r>
            <a:endParaRPr kumimoji="1" lang="ja-JP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280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147</Words>
  <Application>Microsoft Office PowerPoint</Application>
  <PresentationFormat>ワイド画面</PresentationFormat>
  <Paragraphs>36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1-1 WINDOWS 起動と終了</vt:lpstr>
      <vt:lpstr>1-2 ネットワーク設定と教材の所在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夜久竹夫gmail</dc:creator>
  <cp:lastModifiedBy>夜久 竹夫gmail</cp:lastModifiedBy>
  <cp:revision>11</cp:revision>
  <cp:lastPrinted>2022-09-28T09:39:10Z</cp:lastPrinted>
  <dcterms:created xsi:type="dcterms:W3CDTF">2022-09-28T07:49:52Z</dcterms:created>
  <dcterms:modified xsi:type="dcterms:W3CDTF">2022-10-19T04:07:46Z</dcterms:modified>
</cp:coreProperties>
</file>