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</p:sldIdLst>
  <p:sldSz cx="12192000" cy="6858000"/>
  <p:notesSz cx="6742113" cy="98758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19BF25-FF07-40A3-9E55-9256C56D53C1}" v="1" dt="2022-10-19T03:59:42.4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31" autoAdjust="0"/>
    <p:restoredTop sz="94660"/>
  </p:normalViewPr>
  <p:slideViewPr>
    <p:cSldViewPr snapToGrid="0">
      <p:cViewPr varScale="1">
        <p:scale>
          <a:sx n="66" d="100"/>
          <a:sy n="66" d="100"/>
        </p:scale>
        <p:origin x="31" y="50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夜久 竹夫gmail" userId="18c73cc4e4505b5f" providerId="LiveId" clId="{1219BF25-FF07-40A3-9E55-9256C56D53C1}"/>
    <pc:docChg chg="custSel modSld">
      <pc:chgData name="夜久 竹夫gmail" userId="18c73cc4e4505b5f" providerId="LiveId" clId="{1219BF25-FF07-40A3-9E55-9256C56D53C1}" dt="2022-10-19T04:07:35.922" v="221" actId="27636"/>
      <pc:docMkLst>
        <pc:docMk/>
      </pc:docMkLst>
      <pc:sldChg chg="modSp mod">
        <pc:chgData name="夜久 竹夫gmail" userId="18c73cc4e4505b5f" providerId="LiveId" clId="{1219BF25-FF07-40A3-9E55-9256C56D53C1}" dt="2022-10-19T04:07:20.983" v="219" actId="27636"/>
        <pc:sldMkLst>
          <pc:docMk/>
          <pc:sldMk cId="2747888641" sldId="259"/>
        </pc:sldMkLst>
        <pc:spChg chg="mod">
          <ac:chgData name="夜久 竹夫gmail" userId="18c73cc4e4505b5f" providerId="LiveId" clId="{1219BF25-FF07-40A3-9E55-9256C56D53C1}" dt="2022-10-19T04:07:20.983" v="219" actId="27636"/>
          <ac:spMkLst>
            <pc:docMk/>
            <pc:sldMk cId="2747888641" sldId="259"/>
            <ac:spMk id="3" creationId="{00000000-0000-0000-0000-000000000000}"/>
          </ac:spMkLst>
        </pc:spChg>
      </pc:sldChg>
      <pc:sldChg chg="modSp mod">
        <pc:chgData name="夜久 竹夫gmail" userId="18c73cc4e4505b5f" providerId="LiveId" clId="{1219BF25-FF07-40A3-9E55-9256C56D53C1}" dt="2022-10-19T04:07:35.922" v="221" actId="27636"/>
        <pc:sldMkLst>
          <pc:docMk/>
          <pc:sldMk cId="4260280162" sldId="260"/>
        </pc:sldMkLst>
        <pc:spChg chg="mod">
          <ac:chgData name="夜久 竹夫gmail" userId="18c73cc4e4505b5f" providerId="LiveId" clId="{1219BF25-FF07-40A3-9E55-9256C56D53C1}" dt="2022-10-19T04:07:35.922" v="221" actId="27636"/>
          <ac:spMkLst>
            <pc:docMk/>
            <pc:sldMk cId="4260280162" sldId="260"/>
            <ac:spMk id="3" creationId="{00000000-0000-0000-0000-000000000000}"/>
          </ac:spMkLst>
        </pc:spChg>
        <pc:spChg chg="mod">
          <ac:chgData name="夜久 竹夫gmail" userId="18c73cc4e4505b5f" providerId="LiveId" clId="{1219BF25-FF07-40A3-9E55-9256C56D53C1}" dt="2022-10-19T03:58:17.804" v="11"/>
          <ac:spMkLst>
            <pc:docMk/>
            <pc:sldMk cId="4260280162" sldId="260"/>
            <ac:spMk id="4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C007E-8F41-43E1-8368-BAD5EC47FAD0}" type="datetimeFigureOut">
              <a:rPr kumimoji="1" lang="ja-JP" altLang="en-US" smtClean="0"/>
              <a:t>2022/10/19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7F433-3C75-4200-BE91-1F5FA4AB92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1336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C007E-8F41-43E1-8368-BAD5EC47FAD0}" type="datetimeFigureOut">
              <a:rPr kumimoji="1" lang="ja-JP" altLang="en-US" smtClean="0"/>
              <a:t>2022/10/19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7F433-3C75-4200-BE91-1F5FA4AB92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836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C007E-8F41-43E1-8368-BAD5EC47FAD0}" type="datetimeFigureOut">
              <a:rPr kumimoji="1" lang="ja-JP" altLang="en-US" smtClean="0"/>
              <a:t>2022/10/19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7F433-3C75-4200-BE91-1F5FA4AB92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9412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C007E-8F41-43E1-8368-BAD5EC47FAD0}" type="datetimeFigureOut">
              <a:rPr kumimoji="1" lang="ja-JP" altLang="en-US" smtClean="0"/>
              <a:t>2022/10/19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7F433-3C75-4200-BE91-1F5FA4AB92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6269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C007E-8F41-43E1-8368-BAD5EC47FAD0}" type="datetimeFigureOut">
              <a:rPr kumimoji="1" lang="ja-JP" altLang="en-US" smtClean="0"/>
              <a:t>2022/10/19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7F433-3C75-4200-BE91-1F5FA4AB92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4028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C007E-8F41-43E1-8368-BAD5EC47FAD0}" type="datetimeFigureOut">
              <a:rPr kumimoji="1" lang="ja-JP" altLang="en-US" smtClean="0"/>
              <a:t>2022/10/19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7F433-3C75-4200-BE91-1F5FA4AB92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1055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C007E-8F41-43E1-8368-BAD5EC47FAD0}" type="datetimeFigureOut">
              <a:rPr kumimoji="1" lang="ja-JP" altLang="en-US" smtClean="0"/>
              <a:t>2022/10/19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7F433-3C75-4200-BE91-1F5FA4AB92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8969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C007E-8F41-43E1-8368-BAD5EC47FAD0}" type="datetimeFigureOut">
              <a:rPr kumimoji="1" lang="ja-JP" altLang="en-US" smtClean="0"/>
              <a:t>2022/10/19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7F433-3C75-4200-BE91-1F5FA4AB92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6877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C007E-8F41-43E1-8368-BAD5EC47FAD0}" type="datetimeFigureOut">
              <a:rPr kumimoji="1" lang="ja-JP" altLang="en-US" smtClean="0"/>
              <a:t>2022/10/19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7F433-3C75-4200-BE91-1F5FA4AB92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4075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C007E-8F41-43E1-8368-BAD5EC47FAD0}" type="datetimeFigureOut">
              <a:rPr kumimoji="1" lang="ja-JP" altLang="en-US" smtClean="0"/>
              <a:t>2022/10/19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7F433-3C75-4200-BE91-1F5FA4AB92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6568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C007E-8F41-43E1-8368-BAD5EC47FAD0}" type="datetimeFigureOut">
              <a:rPr kumimoji="1" lang="ja-JP" altLang="en-US" smtClean="0"/>
              <a:t>2022/10/19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7F433-3C75-4200-BE91-1F5FA4AB92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2765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C007E-8F41-43E1-8368-BAD5EC47FAD0}" type="datetimeFigureOut">
              <a:rPr kumimoji="1" lang="ja-JP" altLang="en-US" smtClean="0"/>
              <a:t>2022/10/19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7F433-3C75-4200-BE91-1F5FA4AB92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1004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4797" y="247035"/>
            <a:ext cx="6651661" cy="499521"/>
          </a:xfrm>
        </p:spPr>
        <p:txBody>
          <a:bodyPr>
            <a:normAutofit fontScale="90000"/>
          </a:bodyPr>
          <a:lstStyle/>
          <a:p>
            <a:r>
              <a:rPr kumimoji="1" lang="en-US" altLang="ja-JP" b="1" dirty="0"/>
              <a:t>1-1 WINDOWS </a:t>
            </a:r>
            <a:r>
              <a:rPr kumimoji="1" lang="ja-JP" altLang="en-US" b="1" dirty="0"/>
              <a:t>起動と終了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558373" y="4268491"/>
            <a:ext cx="2958957" cy="2414942"/>
          </a:xfrm>
          <a:ln w="57150">
            <a:solidFill>
              <a:srgbClr val="FF0000"/>
            </a:solidFill>
          </a:ln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kumimoji="1" lang="ja-JP" altLang="en-US" b="1" dirty="0">
                <a:solidFill>
                  <a:srgbClr val="FF0000"/>
                </a:solidFill>
              </a:rPr>
              <a:t>用語</a:t>
            </a:r>
            <a:endParaRPr kumimoji="1" lang="en-US" altLang="ja-JP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kumimoji="1" lang="ja-JP" altLang="en-US" b="1" u="sng" dirty="0">
                <a:solidFill>
                  <a:srgbClr val="FF0000"/>
                </a:solidFill>
              </a:rPr>
              <a:t>キー</a:t>
            </a:r>
            <a:endParaRPr kumimoji="1" lang="en-US" altLang="ja-JP" b="1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kumimoji="1" lang="en-US" altLang="ja-JP" b="1" u="sng" dirty="0">
                <a:solidFill>
                  <a:srgbClr val="FF0000"/>
                </a:solidFill>
              </a:rPr>
              <a:t>【Enter</a:t>
            </a:r>
            <a:r>
              <a:rPr lang="en-US" altLang="ja-JP" b="1" dirty="0">
                <a:solidFill>
                  <a:srgbClr val="FF0000"/>
                </a:solidFill>
              </a:rPr>
              <a:t>】</a:t>
            </a:r>
            <a:r>
              <a:rPr kumimoji="1" lang="ja-JP" altLang="en-US" b="1" dirty="0">
                <a:solidFill>
                  <a:srgbClr val="FF0000"/>
                </a:solidFill>
              </a:rPr>
              <a:t>キー</a:t>
            </a:r>
            <a:endParaRPr kumimoji="1" lang="en-US" altLang="ja-JP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b="1" u="sng" dirty="0">
                <a:solidFill>
                  <a:srgbClr val="FF0000"/>
                </a:solidFill>
              </a:rPr>
              <a:t>パスワード</a:t>
            </a:r>
            <a:endParaRPr lang="en-US" altLang="ja-JP" b="1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b="1" u="sng" dirty="0">
                <a:solidFill>
                  <a:srgbClr val="FF0000"/>
                </a:solidFill>
              </a:rPr>
              <a:t>デスクトップ画面</a:t>
            </a:r>
          </a:p>
          <a:p>
            <a:pPr marL="0" indent="0">
              <a:buNone/>
            </a:pPr>
            <a:r>
              <a:rPr kumimoji="1" lang="en-US" altLang="ja-JP" b="1" u="sng" dirty="0">
                <a:solidFill>
                  <a:srgbClr val="FF0000"/>
                </a:solidFill>
              </a:rPr>
              <a:t>WINDOWS</a:t>
            </a:r>
            <a:r>
              <a:rPr kumimoji="1" lang="ja-JP" altLang="en-US" b="1" u="sng" dirty="0">
                <a:solidFill>
                  <a:srgbClr val="FF0000"/>
                </a:solidFill>
              </a:rPr>
              <a:t>キー</a:t>
            </a:r>
            <a:endParaRPr kumimoji="1" lang="en-US" altLang="ja-JP" b="1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b="1" u="sng" dirty="0">
                <a:solidFill>
                  <a:srgbClr val="FF0000"/>
                </a:solidFill>
              </a:rPr>
              <a:t>メニュー</a:t>
            </a:r>
            <a:endParaRPr kumimoji="1" lang="en-US" altLang="ja-JP" b="1" u="sng" dirty="0">
              <a:solidFill>
                <a:srgbClr val="FF0000"/>
              </a:solidFill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8876583" y="1508049"/>
            <a:ext cx="2095929" cy="996593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accent1">
                    <a:lumMod val="75000"/>
                  </a:schemeClr>
                </a:solidFill>
              </a:rPr>
              <a:t>[Enter] </a:t>
            </a:r>
            <a:r>
              <a:rPr kumimoji="1" lang="ja-JP" altLang="en-US" b="1" dirty="0">
                <a:solidFill>
                  <a:schemeClr val="accent1">
                    <a:lumMod val="75000"/>
                  </a:schemeClr>
                </a:solidFill>
              </a:rPr>
              <a:t>キー押す</a:t>
            </a:r>
          </a:p>
        </p:txBody>
      </p:sp>
      <p:sp>
        <p:nvSpPr>
          <p:cNvPr id="8" name="角丸四角形 7"/>
          <p:cNvSpPr/>
          <p:nvPr/>
        </p:nvSpPr>
        <p:spPr>
          <a:xfrm>
            <a:off x="8924132" y="3029213"/>
            <a:ext cx="2095929" cy="996593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chemeClr val="accent1">
                    <a:lumMod val="75000"/>
                  </a:schemeClr>
                </a:solidFill>
              </a:rPr>
              <a:t>パスワード入力</a:t>
            </a:r>
            <a:endParaRPr kumimoji="1" lang="ja-JP" alt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フレーム 10"/>
          <p:cNvSpPr/>
          <p:nvPr/>
        </p:nvSpPr>
        <p:spPr>
          <a:xfrm>
            <a:off x="5635943" y="1054161"/>
            <a:ext cx="2396881" cy="952185"/>
          </a:xfrm>
          <a:prstGeom prst="frame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</a:rPr>
              <a:t>PC</a:t>
            </a:r>
            <a:r>
              <a:rPr lang="ja-JP" altLang="en-US" dirty="0">
                <a:solidFill>
                  <a:schemeClr val="tx1"/>
                </a:solidFill>
              </a:rPr>
              <a:t>初期画面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3" name="フレーム 12"/>
          <p:cNvSpPr/>
          <p:nvPr/>
        </p:nvSpPr>
        <p:spPr>
          <a:xfrm>
            <a:off x="5635943" y="2553303"/>
            <a:ext cx="2541699" cy="986810"/>
          </a:xfrm>
          <a:prstGeom prst="frame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</a:rPr>
              <a:t>WONDOWS</a:t>
            </a:r>
            <a:r>
              <a:rPr lang="ja-JP" altLang="en-US" dirty="0">
                <a:solidFill>
                  <a:schemeClr val="tx1"/>
                </a:solidFill>
              </a:rPr>
              <a:t>パスワード入力画面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4" name="フレーム 13"/>
          <p:cNvSpPr/>
          <p:nvPr/>
        </p:nvSpPr>
        <p:spPr>
          <a:xfrm>
            <a:off x="5656490" y="4181331"/>
            <a:ext cx="2541700" cy="1061368"/>
          </a:xfrm>
          <a:prstGeom prst="fram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デスクトップ画面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16" name="直線矢印コネクタ 15"/>
          <p:cNvCxnSpPr/>
          <p:nvPr/>
        </p:nvCxnSpPr>
        <p:spPr>
          <a:xfrm>
            <a:off x="6861226" y="2018822"/>
            <a:ext cx="20548" cy="562627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/>
          <p:nvPr/>
        </p:nvCxnSpPr>
        <p:spPr>
          <a:xfrm flipH="1">
            <a:off x="6927340" y="2300135"/>
            <a:ext cx="1871463" cy="0"/>
          </a:xfrm>
          <a:prstGeom prst="straightConnector1">
            <a:avLst/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/>
          <p:nvPr/>
        </p:nvCxnSpPr>
        <p:spPr>
          <a:xfrm>
            <a:off x="6906792" y="3527510"/>
            <a:ext cx="20548" cy="74098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/>
          <p:nvPr/>
        </p:nvCxnSpPr>
        <p:spPr>
          <a:xfrm flipH="1">
            <a:off x="7006458" y="3809685"/>
            <a:ext cx="1870125" cy="27181"/>
          </a:xfrm>
          <a:prstGeom prst="straightConnector1">
            <a:avLst/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>
          <a:xfrm flipV="1">
            <a:off x="3459238" y="2006345"/>
            <a:ext cx="2118943" cy="137235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角丸四角形 17"/>
          <p:cNvSpPr/>
          <p:nvPr/>
        </p:nvSpPr>
        <p:spPr>
          <a:xfrm>
            <a:off x="882165" y="4806524"/>
            <a:ext cx="3223086" cy="1220365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b="1" dirty="0">
                <a:solidFill>
                  <a:schemeClr val="accent1">
                    <a:lumMod val="75000"/>
                  </a:schemeClr>
                </a:solidFill>
              </a:rPr>
              <a:t>①</a:t>
            </a:r>
            <a:r>
              <a:rPr lang="en-US" altLang="ja-JP" b="1" dirty="0">
                <a:solidFill>
                  <a:schemeClr val="accent1">
                    <a:lumMod val="75000"/>
                  </a:schemeClr>
                </a:solidFill>
              </a:rPr>
              <a:t>[WINDOWS]</a:t>
            </a:r>
            <a:r>
              <a:rPr lang="ja-JP" altLang="en-US" b="1" dirty="0">
                <a:solidFill>
                  <a:schemeClr val="accent1">
                    <a:lumMod val="75000"/>
                  </a:schemeClr>
                </a:solidFill>
              </a:rPr>
              <a:t>キー押す</a:t>
            </a:r>
            <a:endParaRPr lang="en-US" altLang="ja-JP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ja-JP" altLang="en-US" b="1" dirty="0">
                <a:solidFill>
                  <a:schemeClr val="accent1">
                    <a:lumMod val="75000"/>
                  </a:schemeClr>
                </a:solidFill>
              </a:rPr>
              <a:t>②</a:t>
            </a:r>
            <a:r>
              <a:rPr lang="en-US" altLang="ja-JP" b="1" dirty="0">
                <a:solidFill>
                  <a:schemeClr val="accent1">
                    <a:lumMod val="75000"/>
                  </a:schemeClr>
                </a:solidFill>
              </a:rPr>
              <a:t>[</a:t>
            </a:r>
            <a:r>
              <a:rPr lang="ja-JP" altLang="en-US" b="1" dirty="0">
                <a:solidFill>
                  <a:schemeClr val="accent1">
                    <a:lumMod val="75000"/>
                  </a:schemeClr>
                </a:solidFill>
              </a:rPr>
              <a:t>電源</a:t>
            </a:r>
            <a:r>
              <a:rPr lang="en-US" altLang="ja-JP" b="1" dirty="0">
                <a:solidFill>
                  <a:schemeClr val="accent1">
                    <a:lumMod val="75000"/>
                  </a:schemeClr>
                </a:solidFill>
              </a:rPr>
              <a:t>]</a:t>
            </a:r>
            <a:r>
              <a:rPr lang="ja-JP" altLang="en-US" b="1" dirty="0">
                <a:solidFill>
                  <a:schemeClr val="accent1">
                    <a:lumMod val="75000"/>
                  </a:schemeClr>
                </a:solidFill>
              </a:rPr>
              <a:t>メニュー左クリック</a:t>
            </a:r>
            <a:endParaRPr lang="en-US" altLang="ja-JP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ja-JP" altLang="en-US" b="1" dirty="0">
                <a:solidFill>
                  <a:schemeClr val="accent1">
                    <a:lumMod val="75000"/>
                  </a:schemeClr>
                </a:solidFill>
              </a:rPr>
              <a:t>③</a:t>
            </a:r>
            <a:r>
              <a:rPr lang="en-US" altLang="ja-JP" b="1" dirty="0">
                <a:solidFill>
                  <a:schemeClr val="accent1">
                    <a:lumMod val="75000"/>
                  </a:schemeClr>
                </a:solidFill>
              </a:rPr>
              <a:t>[</a:t>
            </a:r>
            <a:r>
              <a:rPr lang="ja-JP" altLang="en-US" b="1" dirty="0">
                <a:solidFill>
                  <a:schemeClr val="accent1">
                    <a:lumMod val="75000"/>
                  </a:schemeClr>
                </a:solidFill>
              </a:rPr>
              <a:t>シャットダウン</a:t>
            </a:r>
            <a:r>
              <a:rPr lang="en-US" altLang="ja-JP" b="1" dirty="0">
                <a:solidFill>
                  <a:schemeClr val="accent1">
                    <a:lumMod val="75000"/>
                  </a:schemeClr>
                </a:solidFill>
              </a:rPr>
              <a:t>]</a:t>
            </a:r>
            <a:r>
              <a:rPr lang="ja-JP" altLang="en-US" b="1" dirty="0">
                <a:solidFill>
                  <a:schemeClr val="accent1">
                    <a:lumMod val="75000"/>
                  </a:schemeClr>
                </a:solidFill>
              </a:rPr>
              <a:t>選ぶ</a:t>
            </a:r>
            <a:endParaRPr lang="en-US" altLang="ja-JP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20" name="直線矢印コネクタ 19"/>
          <p:cNvCxnSpPr/>
          <p:nvPr/>
        </p:nvCxnSpPr>
        <p:spPr>
          <a:xfrm>
            <a:off x="4105251" y="1839582"/>
            <a:ext cx="539818" cy="586617"/>
          </a:xfrm>
          <a:prstGeom prst="straightConnector1">
            <a:avLst/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フレーム 21"/>
          <p:cNvSpPr/>
          <p:nvPr/>
        </p:nvSpPr>
        <p:spPr>
          <a:xfrm>
            <a:off x="840190" y="2839982"/>
            <a:ext cx="2396881" cy="952185"/>
          </a:xfrm>
          <a:prstGeom prst="fram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電源オフ状態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2453161" y="1374536"/>
            <a:ext cx="1574310" cy="793312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accent1">
                    <a:lumMod val="75000"/>
                  </a:schemeClr>
                </a:solidFill>
              </a:rPr>
              <a:t>電源</a:t>
            </a:r>
            <a:r>
              <a:rPr kumimoji="1" lang="en-US" altLang="ja-JP" b="1" dirty="0">
                <a:solidFill>
                  <a:schemeClr val="accent1">
                    <a:lumMod val="75000"/>
                  </a:schemeClr>
                </a:solidFill>
              </a:rPr>
              <a:t>SW</a:t>
            </a:r>
            <a:r>
              <a:rPr kumimoji="1" lang="ja-JP" altLang="en-US" b="1" dirty="0">
                <a:solidFill>
                  <a:schemeClr val="accent1">
                    <a:lumMod val="75000"/>
                  </a:schemeClr>
                </a:solidFill>
              </a:rPr>
              <a:t>押す</a:t>
            </a:r>
          </a:p>
        </p:txBody>
      </p:sp>
      <p:cxnSp>
        <p:nvCxnSpPr>
          <p:cNvPr id="30" name="直線矢印コネクタ 29"/>
          <p:cNvCxnSpPr/>
          <p:nvPr/>
        </p:nvCxnSpPr>
        <p:spPr>
          <a:xfrm flipH="1" flipV="1">
            <a:off x="3459238" y="3527510"/>
            <a:ext cx="2017634" cy="1245737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直線矢印コネクタ 31"/>
          <p:cNvCxnSpPr/>
          <p:nvPr/>
        </p:nvCxnSpPr>
        <p:spPr>
          <a:xfrm flipV="1">
            <a:off x="3855962" y="4225090"/>
            <a:ext cx="519198" cy="464729"/>
          </a:xfrm>
          <a:prstGeom prst="straightConnector1">
            <a:avLst/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7888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b="1" dirty="0"/>
              <a:t>1-2 </a:t>
            </a:r>
            <a:r>
              <a:rPr kumimoji="1" lang="ja-JP" altLang="en-US" b="1" dirty="0"/>
              <a:t>ネットワーク設定と教材の所在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168641" y="1712423"/>
            <a:ext cx="4023359" cy="4148050"/>
          </a:xfrm>
          <a:ln w="571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kumimoji="1" lang="ja-JP" altLang="en-US" b="1" dirty="0">
                <a:solidFill>
                  <a:srgbClr val="FF0000"/>
                </a:solidFill>
              </a:rPr>
              <a:t>用語</a:t>
            </a:r>
            <a:endParaRPr kumimoji="1" lang="en-US" altLang="ja-JP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kumimoji="1" lang="ja-JP" altLang="en-US" b="1" u="sng" dirty="0">
                <a:solidFill>
                  <a:srgbClr val="FF0000"/>
                </a:solidFill>
              </a:rPr>
              <a:t>ネットワーク</a:t>
            </a:r>
            <a:endParaRPr kumimoji="1" lang="en-US" altLang="ja-JP" b="1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b="1" u="sng" dirty="0">
                <a:solidFill>
                  <a:srgbClr val="FF0000"/>
                </a:solidFill>
              </a:rPr>
              <a:t>インターネット</a:t>
            </a:r>
            <a:endParaRPr lang="en-US" altLang="ja-JP" b="1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kumimoji="1" lang="en-US" altLang="ja-JP" b="1" u="sng" dirty="0">
                <a:solidFill>
                  <a:srgbClr val="FF0000"/>
                </a:solidFill>
              </a:rPr>
              <a:t>URL</a:t>
            </a:r>
            <a:r>
              <a:rPr kumimoji="1" lang="en-US" altLang="ja-JP" b="1" dirty="0">
                <a:solidFill>
                  <a:srgbClr val="FF0000"/>
                </a:solidFill>
              </a:rPr>
              <a:t> </a:t>
            </a:r>
            <a:r>
              <a:rPr lang="en-US" altLang="ja-JP" b="1" dirty="0"/>
              <a:t>:</a:t>
            </a:r>
            <a:r>
              <a:rPr lang="ja-JP" altLang="en-US" b="1" dirty="0"/>
              <a:t>           </a:t>
            </a:r>
            <a:r>
              <a:rPr lang="en-US" altLang="ja-JP" b="1" dirty="0"/>
              <a:t>http://</a:t>
            </a:r>
            <a:r>
              <a:rPr lang="ja-JP" altLang="en-US" b="1" dirty="0"/>
              <a:t>・・・</a:t>
            </a:r>
            <a:endParaRPr kumimoji="1" lang="en-US" altLang="ja-JP" b="1" dirty="0"/>
          </a:p>
          <a:p>
            <a:pPr marL="0" indent="0">
              <a:buNone/>
            </a:pPr>
            <a:r>
              <a:rPr kumimoji="1" lang="ja-JP" altLang="en-US" b="1" u="sng" dirty="0">
                <a:solidFill>
                  <a:srgbClr val="FF0000"/>
                </a:solidFill>
              </a:rPr>
              <a:t>アイコン</a:t>
            </a:r>
            <a:r>
              <a:rPr lang="en-US" altLang="ja-JP" b="1" dirty="0"/>
              <a:t>:    【</a:t>
            </a:r>
            <a:r>
              <a:rPr lang="ja-JP" altLang="en-US" b="1" dirty="0"/>
              <a:t>　</a:t>
            </a:r>
            <a:r>
              <a:rPr lang="en-US" altLang="ja-JP" b="1" dirty="0"/>
              <a:t>】</a:t>
            </a:r>
            <a:r>
              <a:rPr lang="ja-JP" altLang="en-US" b="1" dirty="0"/>
              <a:t>アイコン で表記</a:t>
            </a:r>
            <a:endParaRPr kumimoji="1" lang="en-US" altLang="ja-JP" b="1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b="1" u="sng" dirty="0">
                <a:solidFill>
                  <a:srgbClr val="FF0000"/>
                </a:solidFill>
              </a:rPr>
              <a:t>ボタン</a:t>
            </a:r>
            <a:r>
              <a:rPr lang="en-US" altLang="ja-JP" b="1" dirty="0"/>
              <a:t>:       【</a:t>
            </a:r>
            <a:r>
              <a:rPr lang="ja-JP" altLang="en-US" b="1" dirty="0"/>
              <a:t>　</a:t>
            </a:r>
            <a:r>
              <a:rPr lang="en-US" altLang="ja-JP" b="1" dirty="0"/>
              <a:t>】</a:t>
            </a:r>
            <a:r>
              <a:rPr lang="ja-JP" altLang="en-US" b="1" dirty="0"/>
              <a:t>ボタン で表記</a:t>
            </a:r>
            <a:endParaRPr kumimoji="1" lang="ja-JP" altLang="en-US" b="1" u="sng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06866" y="1690688"/>
            <a:ext cx="7469313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（１）ネットワーク設定</a:t>
            </a:r>
            <a:endParaRPr kumimoji="1" lang="en-US" altLang="ja-JP" sz="2800" dirty="0"/>
          </a:p>
          <a:p>
            <a:r>
              <a:rPr lang="en-US" altLang="ja-JP" sz="2800" dirty="0"/>
              <a:t>	</a:t>
            </a:r>
            <a:r>
              <a:rPr lang="ja-JP" altLang="en-US" sz="2800" dirty="0">
                <a:solidFill>
                  <a:schemeClr val="accent1">
                    <a:lumMod val="75000"/>
                  </a:schemeClr>
                </a:solidFill>
              </a:rPr>
              <a:t>ネットワーク設定画面</a:t>
            </a:r>
            <a:endParaRPr lang="en-US" altLang="ja-JP" sz="28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altLang="ja-JP" sz="2800" dirty="0">
                <a:solidFill>
                  <a:schemeClr val="accent1">
                    <a:lumMod val="75000"/>
                  </a:schemeClr>
                </a:solidFill>
              </a:rPr>
              <a:t>	SSID</a:t>
            </a:r>
            <a:r>
              <a:rPr lang="ja-JP" altLang="en-US" sz="2800" dirty="0">
                <a:solidFill>
                  <a:schemeClr val="accent1">
                    <a:lumMod val="75000"/>
                  </a:schemeClr>
                </a:solidFill>
              </a:rPr>
              <a:t>選ぶ</a:t>
            </a:r>
            <a:endParaRPr lang="en-US" altLang="ja-JP" sz="28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altLang="ja-JP" sz="2800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ja-JP" altLang="en-US" sz="2800" dirty="0">
                <a:solidFill>
                  <a:schemeClr val="accent1">
                    <a:lumMod val="75000"/>
                  </a:schemeClr>
                </a:solidFill>
              </a:rPr>
              <a:t>パスコード入力</a:t>
            </a:r>
            <a:endParaRPr lang="en-US" altLang="ja-JP" sz="28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kumimoji="1" lang="ja-JP" altLang="en-US" sz="2800" dirty="0"/>
              <a:t>（２）教材の所在</a:t>
            </a:r>
            <a:endParaRPr kumimoji="1" lang="en-US" altLang="ja-JP" sz="2800" dirty="0"/>
          </a:p>
          <a:p>
            <a:r>
              <a:rPr lang="en-US" altLang="ja-JP" sz="2800" dirty="0"/>
              <a:t>	</a:t>
            </a:r>
            <a:r>
              <a:rPr lang="ja-JP" altLang="en-US" sz="2800" dirty="0">
                <a:solidFill>
                  <a:schemeClr val="accent1">
                    <a:lumMod val="75000"/>
                  </a:schemeClr>
                </a:solidFill>
              </a:rPr>
              <a:t>桜堤コミュニティセンター　</a:t>
            </a:r>
            <a:r>
              <a:rPr lang="en-US" altLang="ja-JP" sz="2800" dirty="0">
                <a:solidFill>
                  <a:schemeClr val="accent1">
                    <a:lumMod val="75000"/>
                  </a:schemeClr>
                </a:solidFill>
              </a:rPr>
              <a:t>[</a:t>
            </a:r>
            <a:r>
              <a:rPr lang="ja-JP" altLang="en-US" sz="2800" dirty="0">
                <a:solidFill>
                  <a:schemeClr val="accent1">
                    <a:lumMod val="75000"/>
                  </a:schemeClr>
                </a:solidFill>
              </a:rPr>
              <a:t>検索</a:t>
            </a:r>
            <a:r>
              <a:rPr lang="en-US" altLang="ja-JP" sz="2800" dirty="0">
                <a:solidFill>
                  <a:schemeClr val="accent1">
                    <a:lumMod val="75000"/>
                  </a:schemeClr>
                </a:solidFill>
              </a:rPr>
              <a:t>]</a:t>
            </a:r>
          </a:p>
          <a:p>
            <a:r>
              <a:rPr kumimoji="1" lang="en-US" altLang="ja-JP" sz="2800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kumimoji="1" lang="ja-JP" altLang="en-US" sz="2800" dirty="0">
                <a:solidFill>
                  <a:schemeClr val="accent1">
                    <a:lumMod val="75000"/>
                  </a:schemeClr>
                </a:solidFill>
              </a:rPr>
              <a:t>桜堤コミュニティセンターホームパージ</a:t>
            </a:r>
            <a:r>
              <a:rPr kumimoji="1" lang="en-US" altLang="ja-JP" sz="2800" dirty="0">
                <a:solidFill>
                  <a:schemeClr val="accent1">
                    <a:lumMod val="75000"/>
                  </a:schemeClr>
                </a:solidFill>
              </a:rPr>
              <a:t>HP</a:t>
            </a:r>
          </a:p>
          <a:p>
            <a:r>
              <a:rPr lang="en-US" altLang="ja-JP" sz="2800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ja-JP" altLang="en-US" sz="2800" dirty="0">
                <a:solidFill>
                  <a:schemeClr val="accent1">
                    <a:lumMod val="75000"/>
                  </a:schemeClr>
                </a:solidFill>
              </a:rPr>
              <a:t>→</a:t>
            </a:r>
            <a:r>
              <a:rPr lang="en-US" altLang="ja-JP" sz="2800" dirty="0">
                <a:solidFill>
                  <a:schemeClr val="accent1">
                    <a:lumMod val="75000"/>
                  </a:schemeClr>
                </a:solidFill>
              </a:rPr>
              <a:t>【</a:t>
            </a:r>
            <a:r>
              <a:rPr lang="ja-JP" altLang="en-US" sz="2800" dirty="0">
                <a:solidFill>
                  <a:schemeClr val="accent1">
                    <a:lumMod val="75000"/>
                  </a:schemeClr>
                </a:solidFill>
              </a:rPr>
              <a:t>活動紹介</a:t>
            </a:r>
            <a:r>
              <a:rPr lang="en-US" altLang="ja-JP" sz="2800" dirty="0">
                <a:solidFill>
                  <a:schemeClr val="accent1">
                    <a:lumMod val="75000"/>
                  </a:schemeClr>
                </a:solidFill>
              </a:rPr>
              <a:t>】</a:t>
            </a:r>
          </a:p>
          <a:p>
            <a:r>
              <a:rPr kumimoji="1" lang="en-US" altLang="ja-JP" sz="2800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kumimoji="1" lang="ja-JP" altLang="en-US" sz="2800" dirty="0">
                <a:solidFill>
                  <a:schemeClr val="accent1">
                    <a:lumMod val="75000"/>
                  </a:schemeClr>
                </a:solidFill>
              </a:rPr>
              <a:t>→</a:t>
            </a:r>
            <a:r>
              <a:rPr lang="en-US" altLang="ja-JP" sz="2800" dirty="0">
                <a:solidFill>
                  <a:schemeClr val="accent1">
                    <a:lumMod val="75000"/>
                  </a:schemeClr>
                </a:solidFill>
              </a:rPr>
              <a:t> 【</a:t>
            </a:r>
            <a:r>
              <a:rPr kumimoji="1" lang="ja-JP" altLang="en-US" sz="2800" dirty="0">
                <a:solidFill>
                  <a:schemeClr val="accent1">
                    <a:lumMod val="75000"/>
                  </a:schemeClr>
                </a:solidFill>
              </a:rPr>
              <a:t>パソコン</a:t>
            </a:r>
            <a:r>
              <a:rPr lang="ja-JP" altLang="en-US" sz="2800" dirty="0">
                <a:solidFill>
                  <a:schemeClr val="accent1">
                    <a:lumMod val="75000"/>
                  </a:schemeClr>
                </a:solidFill>
              </a:rPr>
              <a:t>学習会</a:t>
            </a:r>
            <a:r>
              <a:rPr lang="en-US" altLang="ja-JP" sz="2800" dirty="0">
                <a:solidFill>
                  <a:schemeClr val="accent1">
                    <a:lumMod val="75000"/>
                  </a:schemeClr>
                </a:solidFill>
              </a:rPr>
              <a:t>】</a:t>
            </a:r>
          </a:p>
          <a:p>
            <a:r>
              <a:rPr kumimoji="1" lang="en-US" altLang="ja-JP" sz="2800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kumimoji="1" lang="ja-JP" altLang="en-US" sz="2800" dirty="0">
                <a:solidFill>
                  <a:schemeClr val="accent1">
                    <a:lumMod val="75000"/>
                  </a:schemeClr>
                </a:solidFill>
              </a:rPr>
              <a:t>→</a:t>
            </a:r>
            <a:r>
              <a:rPr lang="en-US" altLang="ja-JP" sz="2800" dirty="0">
                <a:solidFill>
                  <a:schemeClr val="accent1">
                    <a:lumMod val="75000"/>
                  </a:schemeClr>
                </a:solidFill>
              </a:rPr>
              <a:t> 【</a:t>
            </a:r>
            <a:r>
              <a:rPr kumimoji="1" lang="ja-JP" altLang="en-US" sz="2800" dirty="0">
                <a:solidFill>
                  <a:schemeClr val="accent1">
                    <a:lumMod val="75000"/>
                  </a:schemeClr>
                </a:solidFill>
              </a:rPr>
              <a:t>パソコン学習会教材</a:t>
            </a:r>
            <a:r>
              <a:rPr lang="en-US" altLang="ja-JP" sz="2800" dirty="0">
                <a:solidFill>
                  <a:schemeClr val="accent1">
                    <a:lumMod val="75000"/>
                  </a:schemeClr>
                </a:solidFill>
              </a:rPr>
              <a:t>】</a:t>
            </a:r>
            <a:endParaRPr kumimoji="1" lang="en-US" altLang="ja-JP" sz="28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altLang="ja-JP" sz="2800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ja-JP" altLang="en-US" sz="2800" dirty="0">
                <a:solidFill>
                  <a:schemeClr val="accent1">
                    <a:lumMod val="75000"/>
                  </a:schemeClr>
                </a:solidFill>
              </a:rPr>
              <a:t>→</a:t>
            </a:r>
            <a:r>
              <a:rPr lang="en-US" altLang="ja-JP" sz="2800" dirty="0">
                <a:solidFill>
                  <a:schemeClr val="accent1">
                    <a:lumMod val="75000"/>
                  </a:schemeClr>
                </a:solidFill>
              </a:rPr>
              <a:t> 【</a:t>
            </a:r>
            <a:r>
              <a:rPr lang="ja-JP" altLang="en-US" sz="2800" dirty="0">
                <a:solidFill>
                  <a:schemeClr val="accent1">
                    <a:lumMod val="75000"/>
                  </a:schemeClr>
                </a:solidFill>
              </a:rPr>
              <a:t>自習用コースウェア、テキスト</a:t>
            </a:r>
            <a:r>
              <a:rPr lang="en-US" altLang="ja-JP" sz="2800" dirty="0">
                <a:solidFill>
                  <a:schemeClr val="accent1">
                    <a:lumMod val="75000"/>
                  </a:schemeClr>
                </a:solidFill>
              </a:rPr>
              <a:t>】 </a:t>
            </a:r>
            <a:r>
              <a:rPr lang="ja-JP" altLang="en-US" sz="2800" dirty="0">
                <a:solidFill>
                  <a:schemeClr val="accent1">
                    <a:lumMod val="75000"/>
                  </a:schemeClr>
                </a:solidFill>
              </a:rPr>
              <a:t>　等</a:t>
            </a:r>
            <a:endParaRPr kumimoji="1" lang="ja-JP" alt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2801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147</Words>
  <Application>Microsoft Office PowerPoint</Application>
  <PresentationFormat>ワイド画面</PresentationFormat>
  <Paragraphs>36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テーマ</vt:lpstr>
      <vt:lpstr>1-1 WINDOWS 起動と終了</vt:lpstr>
      <vt:lpstr>1-2 ネットワーク設定と教材の所在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夜久竹夫gmail</dc:creator>
  <cp:lastModifiedBy>夜久 竹夫gmail</cp:lastModifiedBy>
  <cp:revision>11</cp:revision>
  <cp:lastPrinted>2022-09-28T09:39:10Z</cp:lastPrinted>
  <dcterms:created xsi:type="dcterms:W3CDTF">2022-09-28T07:49:52Z</dcterms:created>
  <dcterms:modified xsi:type="dcterms:W3CDTF">2022-10-19T04:07:46Z</dcterms:modified>
</cp:coreProperties>
</file>