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89915F-28CE-4A67-87D7-4A72D0B9937F}" v="3" dt="2022-10-19T04:57:58.8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46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E289915F-28CE-4A67-87D7-4A72D0B9937F}"/>
    <pc:docChg chg="custSel modSld">
      <pc:chgData name="夜久 竹夫gmail" userId="18c73cc4e4505b5f" providerId="LiveId" clId="{E289915F-28CE-4A67-87D7-4A72D0B9937F}" dt="2022-10-19T04:58:48.044" v="759" actId="27636"/>
      <pc:docMkLst>
        <pc:docMk/>
      </pc:docMkLst>
      <pc:sldChg chg="delSp modSp mod">
        <pc:chgData name="夜久 竹夫gmail" userId="18c73cc4e4505b5f" providerId="LiveId" clId="{E289915F-28CE-4A67-87D7-4A72D0B9937F}" dt="2022-10-19T04:58:48.044" v="759" actId="27636"/>
        <pc:sldMkLst>
          <pc:docMk/>
          <pc:sldMk cId="2638849528" sldId="257"/>
        </pc:sldMkLst>
        <pc:spChg chg="mod">
          <ac:chgData name="夜久 竹夫gmail" userId="18c73cc4e4505b5f" providerId="LiveId" clId="{E289915F-28CE-4A67-87D7-4A72D0B9937F}" dt="2022-10-19T04:58:48.044" v="759" actId="27636"/>
          <ac:spMkLst>
            <pc:docMk/>
            <pc:sldMk cId="2638849528" sldId="257"/>
            <ac:spMk id="3" creationId="{00000000-0000-0000-0000-000000000000}"/>
          </ac:spMkLst>
        </pc:spChg>
        <pc:spChg chg="del mod">
          <ac:chgData name="夜久 竹夫gmail" userId="18c73cc4e4505b5f" providerId="LiveId" clId="{E289915F-28CE-4A67-87D7-4A72D0B9937F}" dt="2022-10-19T04:57:10.338" v="733"/>
          <ac:spMkLst>
            <pc:docMk/>
            <pc:sldMk cId="2638849528" sldId="257"/>
            <ac:spMk id="4" creationId="{00000000-0000-0000-0000-000000000000}"/>
          </ac:spMkLst>
        </pc:spChg>
      </pc:sldChg>
      <pc:sldChg chg="addSp modSp mod">
        <pc:chgData name="夜久 竹夫gmail" userId="18c73cc4e4505b5f" providerId="LiveId" clId="{E289915F-28CE-4A67-87D7-4A72D0B9937F}" dt="2022-10-19T04:58:33.189" v="757" actId="6549"/>
        <pc:sldMkLst>
          <pc:docMk/>
          <pc:sldMk cId="2810638041" sldId="259"/>
        </pc:sldMkLst>
        <pc:spChg chg="mod">
          <ac:chgData name="夜久 竹夫gmail" userId="18c73cc4e4505b5f" providerId="LiveId" clId="{E289915F-28CE-4A67-87D7-4A72D0B9937F}" dt="2022-10-19T04:57:58.859" v="739" actId="20578"/>
          <ac:spMkLst>
            <pc:docMk/>
            <pc:sldMk cId="2810638041" sldId="259"/>
            <ac:spMk id="3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27:09.613" v="495" actId="1035"/>
          <ac:spMkLst>
            <pc:docMk/>
            <pc:sldMk cId="2810638041" sldId="259"/>
            <ac:spMk id="4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27:09.613" v="495" actId="1035"/>
          <ac:spMkLst>
            <pc:docMk/>
            <pc:sldMk cId="2810638041" sldId="259"/>
            <ac:spMk id="5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27:09.613" v="495" actId="1035"/>
          <ac:spMkLst>
            <pc:docMk/>
            <pc:sldMk cId="2810638041" sldId="259"/>
            <ac:spMk id="6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27:09.613" v="495" actId="1035"/>
          <ac:spMkLst>
            <pc:docMk/>
            <pc:sldMk cId="2810638041" sldId="259"/>
            <ac:spMk id="7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27:32.786" v="497" actId="1076"/>
          <ac:spMkLst>
            <pc:docMk/>
            <pc:sldMk cId="2810638041" sldId="259"/>
            <ac:spMk id="9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27:28.817" v="496" actId="1076"/>
          <ac:spMkLst>
            <pc:docMk/>
            <pc:sldMk cId="2810638041" sldId="259"/>
            <ac:spMk id="10" creationId="{00000000-0000-0000-0000-000000000000}"/>
          </ac:spMkLst>
        </pc:spChg>
        <pc:spChg chg="add mod">
          <ac:chgData name="夜久 竹夫gmail" userId="18c73cc4e4505b5f" providerId="LiveId" clId="{E289915F-28CE-4A67-87D7-4A72D0B9937F}" dt="2022-10-19T04:28:48.045" v="512" actId="692"/>
          <ac:spMkLst>
            <pc:docMk/>
            <pc:sldMk cId="2810638041" sldId="259"/>
            <ac:spMk id="14" creationId="{27B07BDA-46CA-0541-99E6-4BCB728F1CFC}"/>
          </ac:spMkLst>
        </pc:spChg>
        <pc:spChg chg="add mod">
          <ac:chgData name="夜久 竹夫gmail" userId="18c73cc4e4505b5f" providerId="LiveId" clId="{E289915F-28CE-4A67-87D7-4A72D0B9937F}" dt="2022-10-19T04:52:39.048" v="724" actId="207"/>
          <ac:spMkLst>
            <pc:docMk/>
            <pc:sldMk cId="2810638041" sldId="259"/>
            <ac:spMk id="16" creationId="{8C6600AE-B5BA-7E15-C7B0-A474A222070B}"/>
          </ac:spMkLst>
        </pc:spChg>
        <pc:spChg chg="mod">
          <ac:chgData name="夜久 竹夫gmail" userId="18c73cc4e4505b5f" providerId="LiveId" clId="{E289915F-28CE-4A67-87D7-4A72D0B9937F}" dt="2022-10-19T04:51:24.723" v="688" actId="6549"/>
          <ac:spMkLst>
            <pc:docMk/>
            <pc:sldMk cId="2810638041" sldId="259"/>
            <ac:spMk id="17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27:09.613" v="495" actId="1035"/>
          <ac:spMkLst>
            <pc:docMk/>
            <pc:sldMk cId="2810638041" sldId="259"/>
            <ac:spMk id="18" creationId="{00000000-0000-0000-0000-000000000000}"/>
          </ac:spMkLst>
        </pc:spChg>
        <pc:spChg chg="mod">
          <ac:chgData name="夜久 竹夫gmail" userId="18c73cc4e4505b5f" providerId="LiveId" clId="{E289915F-28CE-4A67-87D7-4A72D0B9937F}" dt="2022-10-19T04:58:33.189" v="757" actId="6549"/>
          <ac:spMkLst>
            <pc:docMk/>
            <pc:sldMk cId="2810638041" sldId="259"/>
            <ac:spMk id="19" creationId="{00000000-0000-0000-0000-000000000000}"/>
          </ac:spMkLst>
        </pc:spChg>
        <pc:cxnChg chg="add mod">
          <ac:chgData name="夜久 竹夫gmail" userId="18c73cc4e4505b5f" providerId="LiveId" clId="{E289915F-28CE-4A67-87D7-4A72D0B9937F}" dt="2022-10-19T04:29:55.698" v="518" actId="1076"/>
          <ac:cxnSpMkLst>
            <pc:docMk/>
            <pc:sldMk cId="2810638041" sldId="259"/>
            <ac:cxnSpMk id="8" creationId="{B4CDFC69-A729-6D77-95F6-780B741853D5}"/>
          </ac:cxnSpMkLst>
        </pc:cxnChg>
        <pc:cxnChg chg="mod">
          <ac:chgData name="夜久 竹夫gmail" userId="18c73cc4e4505b5f" providerId="LiveId" clId="{E289915F-28CE-4A67-87D7-4A72D0B9937F}" dt="2022-10-19T04:27:09.613" v="495" actId="1035"/>
          <ac:cxnSpMkLst>
            <pc:docMk/>
            <pc:sldMk cId="2810638041" sldId="259"/>
            <ac:cxnSpMk id="12" creationId="{00000000-0000-0000-0000-000000000000}"/>
          </ac:cxnSpMkLst>
        </pc:cxnChg>
        <pc:cxnChg chg="mod">
          <ac:chgData name="夜久 竹夫gmail" userId="18c73cc4e4505b5f" providerId="LiveId" clId="{E289915F-28CE-4A67-87D7-4A72D0B9937F}" dt="2022-10-19T04:27:09.613" v="495" actId="1035"/>
          <ac:cxnSpMkLst>
            <pc:docMk/>
            <pc:sldMk cId="2810638041" sldId="259"/>
            <ac:cxnSpMk id="13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70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04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4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90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8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8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3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3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88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18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963C5-2F36-4B50-A29D-4C6A2792D4D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79AE1-C1D8-40F6-94C5-88C0E0054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0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kumimoji="1" lang="ja-JP" altLang="en-US" dirty="0"/>
              <a:t>回目　ワード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0337" y="1548999"/>
            <a:ext cx="8046623" cy="3448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①起動：　</a:t>
            </a:r>
            <a:r>
              <a:rPr kumimoji="1" lang="en-US" altLang="ja-JP" dirty="0"/>
              <a:t>【windows】</a:t>
            </a:r>
            <a:r>
              <a:rPr kumimoji="1" lang="ja-JP" altLang="en-US" dirty="0"/>
              <a:t>キー　→　</a:t>
            </a:r>
            <a:r>
              <a:rPr kumimoji="1" lang="en-US" altLang="ja-JP" dirty="0"/>
              <a:t>[word]</a:t>
            </a:r>
            <a:r>
              <a:rPr kumimoji="1" lang="ja-JP" altLang="en-US" dirty="0"/>
              <a:t>メニュー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②開く：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③編集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④保存：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⑤印刷：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⑥終了：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3884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WORD</a:t>
            </a:r>
            <a:r>
              <a:rPr lang="ja-JP" altLang="en-US" dirty="0"/>
              <a:t>保存と開く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25227" y="3457184"/>
            <a:ext cx="2342446" cy="2944683"/>
          </a:xfrm>
          <a:ln w="57150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用語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u="sng" dirty="0">
                <a:solidFill>
                  <a:srgbClr val="FF0000"/>
                </a:solidFill>
              </a:rPr>
              <a:t>ウィンドウ</a:t>
            </a:r>
            <a:r>
              <a:rPr lang="ja-JP" altLang="en-US" sz="2800" dirty="0"/>
              <a:t>　</a:t>
            </a:r>
            <a:r>
              <a:rPr lang="en-US" altLang="ja-JP" sz="2800" dirty="0"/>
              <a:t>window</a:t>
            </a:r>
            <a:r>
              <a:rPr lang="ja-JP" altLang="en-US" sz="2800" dirty="0"/>
              <a:t>　：　（口頭で説明）デスクトップの四角枠の</a:t>
            </a:r>
            <a:r>
              <a:rPr lang="en-US" altLang="ja-JP" sz="2800" dirty="0"/>
              <a:t>1</a:t>
            </a:r>
            <a:r>
              <a:rPr lang="ja-JP" altLang="en-US" sz="2800" dirty="0"/>
              <a:t>個</a:t>
            </a:r>
            <a:r>
              <a:rPr lang="en-US" altLang="ja-JP" sz="2800" dirty="0"/>
              <a:t>1</a:t>
            </a:r>
            <a:r>
              <a:rPr lang="ja-JP" altLang="en-US" sz="2800" dirty="0"/>
              <a:t>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u="sng" dirty="0">
                <a:solidFill>
                  <a:srgbClr val="FF0000"/>
                </a:solidFill>
              </a:rPr>
              <a:t>アクティブな</a:t>
            </a:r>
            <a:r>
              <a:rPr lang="ja-JP" altLang="en-US" sz="2800" dirty="0"/>
              <a:t>ウィンドウ：作業中のウィンドウ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u="sng" dirty="0">
                <a:solidFill>
                  <a:srgbClr val="FF0000"/>
                </a:solidFill>
              </a:rPr>
              <a:t>カーソル</a:t>
            </a:r>
            <a:r>
              <a:rPr kumimoji="1" lang="ja-JP" altLang="en-US" sz="2800" dirty="0"/>
              <a:t>：　画面に出ている縦棒｜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u="sng" dirty="0">
                <a:solidFill>
                  <a:srgbClr val="FF0000"/>
                </a:solidFill>
              </a:rPr>
              <a:t>ポインタ</a:t>
            </a:r>
            <a:r>
              <a:rPr kumimoji="1" lang="ja-JP" altLang="en-US" sz="2800" dirty="0"/>
              <a:t>：　通常は左斜め矢印 </a:t>
            </a:r>
            <a:r>
              <a:rPr kumimoji="1" lang="ja-JP" altLang="en-US" sz="3600" b="1" dirty="0"/>
              <a:t>↖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lang="ja-JP" altLang="en-US" u="sng" dirty="0">
                <a:solidFill>
                  <a:srgbClr val="FF0000"/>
                </a:solidFill>
              </a:rPr>
              <a:t>印刷</a:t>
            </a:r>
            <a:r>
              <a:rPr lang="ja-JP" altLang="en-US" dirty="0"/>
              <a:t>：　データをプリンタに送る、</a:t>
            </a:r>
            <a:r>
              <a:rPr lang="en-US" altLang="ja-JP" dirty="0">
                <a:solidFill>
                  <a:srgbClr val="0070C0"/>
                </a:solidFill>
              </a:rPr>
              <a:t>[</a:t>
            </a:r>
            <a:r>
              <a:rPr lang="ja-JP" altLang="en-US" dirty="0">
                <a:solidFill>
                  <a:srgbClr val="0070C0"/>
                </a:solidFill>
              </a:rPr>
              <a:t>ファイル</a:t>
            </a:r>
            <a:r>
              <a:rPr lang="en-US" altLang="ja-JP" dirty="0">
                <a:solidFill>
                  <a:srgbClr val="0070C0"/>
                </a:solidFill>
              </a:rPr>
              <a:t>]</a:t>
            </a:r>
            <a:r>
              <a:rPr lang="ja-JP" altLang="en-US" dirty="0">
                <a:solidFill>
                  <a:srgbClr val="0070C0"/>
                </a:solidFill>
              </a:rPr>
              <a:t>　→　</a:t>
            </a:r>
            <a:r>
              <a:rPr lang="en-US" altLang="ja-JP" dirty="0">
                <a:solidFill>
                  <a:srgbClr val="0070C0"/>
                </a:solidFill>
              </a:rPr>
              <a:t>[</a:t>
            </a:r>
            <a:r>
              <a:rPr lang="ja-JP" altLang="en-US" dirty="0">
                <a:solidFill>
                  <a:srgbClr val="0070C0"/>
                </a:solidFill>
              </a:rPr>
              <a:t>印刷</a:t>
            </a:r>
            <a:r>
              <a:rPr lang="en-US" altLang="ja-JP" dirty="0">
                <a:solidFill>
                  <a:srgbClr val="0070C0"/>
                </a:solidFill>
              </a:rPr>
              <a:t>]</a:t>
            </a:r>
          </a:p>
          <a:p>
            <a:pPr marL="0" indent="0">
              <a:buNone/>
            </a:pP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フレーム 3"/>
          <p:cNvSpPr/>
          <p:nvPr/>
        </p:nvSpPr>
        <p:spPr>
          <a:xfrm>
            <a:off x="628651" y="2921884"/>
            <a:ext cx="2469008" cy="1802152"/>
          </a:xfrm>
          <a:prstGeom prst="fram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電源オフ状態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273" y="3478372"/>
            <a:ext cx="1549313" cy="8509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50" b="1" dirty="0"/>
              <a:t>[</a:t>
            </a:r>
            <a:r>
              <a:rPr lang="ja-JP" altLang="en-US" sz="1350" b="1" dirty="0"/>
              <a:t>ファイル</a:t>
            </a:r>
            <a:r>
              <a:rPr lang="en-US" altLang="ja-JP" sz="1350" b="1" dirty="0"/>
              <a:t>]</a:t>
            </a:r>
            <a:r>
              <a:rPr lang="ja-JP" altLang="en-US" sz="1350" b="1" dirty="0"/>
              <a:t>メニュー</a:t>
            </a:r>
            <a:endParaRPr lang="en-US" altLang="ja-JP" sz="1350" b="1" dirty="0"/>
          </a:p>
          <a:p>
            <a:pPr algn="ctr"/>
            <a:endParaRPr lang="en-US" altLang="ja-JP" sz="1350" b="1" dirty="0"/>
          </a:p>
          <a:p>
            <a:pPr algn="ctr"/>
            <a:endParaRPr lang="ja-JP" altLang="en-US" sz="1350" b="1" dirty="0"/>
          </a:p>
        </p:txBody>
      </p:sp>
      <p:sp>
        <p:nvSpPr>
          <p:cNvPr id="6" name="円柱 5"/>
          <p:cNvSpPr/>
          <p:nvPr/>
        </p:nvSpPr>
        <p:spPr>
          <a:xfrm>
            <a:off x="4119214" y="2646110"/>
            <a:ext cx="1733765" cy="2196101"/>
          </a:xfrm>
          <a:prstGeom prst="can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Ｓｓ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282156" y="3454889"/>
            <a:ext cx="1407882" cy="85099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b="1" dirty="0"/>
              <a:t>(WORD</a:t>
            </a:r>
            <a:r>
              <a:rPr lang="ja-JP" altLang="en-US" sz="1600" b="1" dirty="0"/>
              <a:t>ウィンドウ</a:t>
            </a:r>
            <a:r>
              <a:rPr lang="en-US" altLang="ja-JP" sz="1600" b="1" dirty="0"/>
              <a:t>)</a:t>
            </a:r>
            <a:endParaRPr lang="ja-JP" altLang="en-US" sz="1600" b="1" dirty="0"/>
          </a:p>
          <a:p>
            <a:r>
              <a:rPr lang="ja-JP" altLang="en-US" sz="1600" b="1" dirty="0"/>
              <a:t>の領域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11537" y="3187897"/>
            <a:ext cx="15300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b="1" dirty="0"/>
              <a:t>(WORD</a:t>
            </a:r>
            <a:r>
              <a:rPr lang="ja-JP" altLang="en-US" sz="1350" b="1" dirty="0"/>
              <a:t>ウィンドウ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4006" y="2501848"/>
            <a:ext cx="15300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b="1" dirty="0"/>
              <a:t>(</a:t>
            </a:r>
            <a:r>
              <a:rPr lang="ja-JP" altLang="en-US" sz="1350" b="1" dirty="0"/>
              <a:t>デスクトップ画面</a:t>
            </a:r>
            <a:r>
              <a:rPr lang="en-US" altLang="ja-JP" sz="1350" b="1" dirty="0"/>
              <a:t>)</a:t>
            </a:r>
            <a:endParaRPr lang="ja-JP" altLang="en-US" sz="1350" dirty="0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2715670" y="3744160"/>
            <a:ext cx="1622594" cy="78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2698893" y="4040842"/>
            <a:ext cx="1583263" cy="1340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吹き出し 16"/>
          <p:cNvSpPr/>
          <p:nvPr/>
        </p:nvSpPr>
        <p:spPr>
          <a:xfrm>
            <a:off x="2758251" y="1400437"/>
            <a:ext cx="2207659" cy="1450755"/>
          </a:xfrm>
          <a:prstGeom prst="wedgeRectCallout">
            <a:avLst>
              <a:gd name="adj1" fmla="val -27465"/>
              <a:gd name="adj2" fmla="val 111702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保存 </a:t>
            </a:r>
            <a:r>
              <a:rPr lang="en-US" altLang="ja-JP" sz="1500" b="1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ファイル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名前を付けて保存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デスクトップ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n-US" altLang="ja-JP" sz="1500" b="1" dirty="0" err="1">
                <a:solidFill>
                  <a:schemeClr val="accent1">
                    <a:lumMod val="75000"/>
                  </a:schemeClr>
                </a:solidFill>
              </a:rPr>
              <a:t>sakura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保存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】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ボタン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ja-JP" altLang="en-US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四角形吹き出し 17"/>
          <p:cNvSpPr/>
          <p:nvPr/>
        </p:nvSpPr>
        <p:spPr>
          <a:xfrm>
            <a:off x="2483377" y="4687195"/>
            <a:ext cx="1910712" cy="737643"/>
          </a:xfrm>
          <a:prstGeom prst="wedgeRectCallout">
            <a:avLst>
              <a:gd name="adj1" fmla="val 1569"/>
              <a:gd name="adj2" fmla="val -115082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開く </a:t>
            </a:r>
            <a:r>
              <a:rPr lang="en-US" altLang="ja-JP" sz="1500" b="1" dirty="0">
                <a:solidFill>
                  <a:schemeClr val="tx1"/>
                </a:solidFill>
              </a:rPr>
              <a:t>: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カーソルを当てて左ボタンダブルクリック</a:t>
            </a: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508682" y="125260"/>
            <a:ext cx="3458651" cy="2805830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  <a:prstDash val="dash"/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便利操作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1600" u="sng" dirty="0">
                <a:solidFill>
                  <a:srgbClr val="FF0000"/>
                </a:solidFill>
              </a:rPr>
              <a:t>IME</a:t>
            </a:r>
            <a:r>
              <a:rPr lang="ja-JP" altLang="en-US" sz="1600" u="sng" dirty="0">
                <a:solidFill>
                  <a:srgbClr val="FF0000"/>
                </a:solidFill>
              </a:rPr>
              <a:t>パッド</a:t>
            </a:r>
            <a:r>
              <a:rPr lang="ja-JP" altLang="en-US" sz="1600" dirty="0"/>
              <a:t>　：　（口頭で説明）　入力モードアイコンを左クリック→</a:t>
            </a:r>
            <a:r>
              <a:rPr lang="en-US" altLang="ja-JP" sz="1600" dirty="0"/>
              <a:t>[IME]</a:t>
            </a:r>
            <a:r>
              <a:rPr lang="ja-JP" altLang="en-US" sz="1600" dirty="0"/>
              <a:t>メニュー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>
                <a:solidFill>
                  <a:schemeClr val="accent5"/>
                </a:solidFill>
              </a:rPr>
              <a:t>作業中のウィンドウの文字の拡大縮小</a:t>
            </a:r>
            <a:r>
              <a:rPr lang="ja-JP" altLang="en-US" sz="1600" dirty="0">
                <a:solidFill>
                  <a:srgbClr val="0070C0"/>
                </a:solidFill>
              </a:rPr>
              <a:t>： </a:t>
            </a:r>
            <a:r>
              <a:rPr lang="en-US" altLang="ja-JP" sz="1600" dirty="0">
                <a:solidFill>
                  <a:srgbClr val="0070C0"/>
                </a:solidFill>
              </a:rPr>
              <a:t>【CTRL】</a:t>
            </a:r>
            <a:r>
              <a:rPr lang="ja-JP" altLang="en-US" sz="1600" dirty="0">
                <a:solidFill>
                  <a:srgbClr val="0070C0"/>
                </a:solidFill>
              </a:rPr>
              <a:t>キー　＋　マウスのスクロールボタン　↑↓</a:t>
            </a:r>
            <a:endParaRPr lang="en-US" altLang="ja-JP" sz="1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取り消しボタン </a:t>
            </a:r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【X】 : </a:t>
            </a: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ea typeface="ＭＳ Ｐゴシック"/>
              </a:rPr>
              <a:t>右上のボタン、アクティブウィンドウを閉じる（強制終了）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ea typeface="ＭＳ Ｐゴシック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4CDFC69-A729-6D77-95F6-780B741853D5}"/>
              </a:ext>
            </a:extLst>
          </p:cNvPr>
          <p:cNvCxnSpPr>
            <a:cxnSpLocks/>
          </p:cNvCxnSpPr>
          <p:nvPr/>
        </p:nvCxnSpPr>
        <p:spPr>
          <a:xfrm>
            <a:off x="1851092" y="4377612"/>
            <a:ext cx="22312" cy="12793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ローチャート: 書類 13">
            <a:extLst>
              <a:ext uri="{FF2B5EF4-FFF2-40B4-BE49-F238E27FC236}">
                <a16:creationId xmlns:a16="http://schemas.microsoft.com/office/drawing/2014/main" id="{27B07BDA-46CA-0541-99E6-4BCB728F1CFC}"/>
              </a:ext>
            </a:extLst>
          </p:cNvPr>
          <p:cNvSpPr/>
          <p:nvPr/>
        </p:nvSpPr>
        <p:spPr>
          <a:xfrm>
            <a:off x="1033397" y="5649238"/>
            <a:ext cx="1096028" cy="607513"/>
          </a:xfrm>
          <a:prstGeom prst="flowChartDocumen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吹き出し 17">
            <a:extLst>
              <a:ext uri="{FF2B5EF4-FFF2-40B4-BE49-F238E27FC236}">
                <a16:creationId xmlns:a16="http://schemas.microsoft.com/office/drawing/2014/main" id="{8C6600AE-B5BA-7E15-C7B0-A474A222070B}"/>
              </a:ext>
            </a:extLst>
          </p:cNvPr>
          <p:cNvSpPr/>
          <p:nvPr/>
        </p:nvSpPr>
        <p:spPr>
          <a:xfrm>
            <a:off x="53942" y="4831911"/>
            <a:ext cx="1459813" cy="737643"/>
          </a:xfrm>
          <a:prstGeom prst="wedgeRectCallout">
            <a:avLst>
              <a:gd name="adj1" fmla="val 67365"/>
              <a:gd name="adj2" fmla="val -495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</a:rPr>
              <a:t>印刷 </a:t>
            </a:r>
            <a:r>
              <a:rPr lang="en-US" altLang="ja-JP" sz="1500" b="1" dirty="0">
                <a:solidFill>
                  <a:schemeClr val="tx1"/>
                </a:solidFill>
              </a:rPr>
              <a:t>: </a:t>
            </a:r>
          </a:p>
          <a:p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ファイル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1500" b="1" dirty="0">
                <a:solidFill>
                  <a:schemeClr val="accent1">
                    <a:lumMod val="75000"/>
                  </a:schemeClr>
                </a:solidFill>
              </a:rPr>
              <a:t>印刷</a:t>
            </a:r>
            <a:r>
              <a:rPr lang="en-US" altLang="ja-JP" sz="1500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1063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207</Words>
  <Application>Microsoft Office PowerPoint</Application>
  <PresentationFormat>画面に合わせる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３回目　ワード</vt:lpstr>
      <vt:lpstr>WORD保存と開く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 竹夫gmail</cp:lastModifiedBy>
  <cp:revision>10</cp:revision>
  <dcterms:created xsi:type="dcterms:W3CDTF">2022-10-12T01:07:22Z</dcterms:created>
  <dcterms:modified xsi:type="dcterms:W3CDTF">2022-10-19T04:58:48Z</dcterms:modified>
</cp:coreProperties>
</file>