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0C2B49-AA61-4C2E-8D20-BD6AA2B6896E}" v="5" dt="2022-10-26T07:50:59.2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6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夜久 竹夫gmail" userId="18c73cc4e4505b5f" providerId="LiveId" clId="{B90C2B49-AA61-4C2E-8D20-BD6AA2B6896E}"/>
    <pc:docChg chg="undo custSel addSld modSld sldOrd">
      <pc:chgData name="夜久 竹夫gmail" userId="18c73cc4e4505b5f" providerId="LiveId" clId="{B90C2B49-AA61-4C2E-8D20-BD6AA2B6896E}" dt="2022-10-26T08:06:05.284" v="737" actId="20577"/>
      <pc:docMkLst>
        <pc:docMk/>
      </pc:docMkLst>
      <pc:sldChg chg="modSp mod">
        <pc:chgData name="夜久 竹夫gmail" userId="18c73cc4e4505b5f" providerId="LiveId" clId="{B90C2B49-AA61-4C2E-8D20-BD6AA2B6896E}" dt="2022-10-26T08:06:05.284" v="737" actId="20577"/>
        <pc:sldMkLst>
          <pc:docMk/>
          <pc:sldMk cId="1430811162" sldId="256"/>
        </pc:sldMkLst>
        <pc:spChg chg="mod">
          <ac:chgData name="夜久 竹夫gmail" userId="18c73cc4e4505b5f" providerId="LiveId" clId="{B90C2B49-AA61-4C2E-8D20-BD6AA2B6896E}" dt="2022-10-26T08:06:05.284" v="737" actId="20577"/>
          <ac:spMkLst>
            <pc:docMk/>
            <pc:sldMk cId="1430811162" sldId="256"/>
            <ac:spMk id="2" creationId="{00000000-0000-0000-0000-000000000000}"/>
          </ac:spMkLst>
        </pc:spChg>
      </pc:sldChg>
      <pc:sldChg chg="modSp mod">
        <pc:chgData name="夜久 竹夫gmail" userId="18c73cc4e4505b5f" providerId="LiveId" clId="{B90C2B49-AA61-4C2E-8D20-BD6AA2B6896E}" dt="2022-10-19T03:33:15.922" v="0" actId="6549"/>
        <pc:sldMkLst>
          <pc:docMk/>
          <pc:sldMk cId="2874783996" sldId="257"/>
        </pc:sldMkLst>
        <pc:spChg chg="mod">
          <ac:chgData name="夜久 竹夫gmail" userId="18c73cc4e4505b5f" providerId="LiveId" clId="{B90C2B49-AA61-4C2E-8D20-BD6AA2B6896E}" dt="2022-10-19T03:33:15.922" v="0" actId="6549"/>
          <ac:spMkLst>
            <pc:docMk/>
            <pc:sldMk cId="2874783996" sldId="257"/>
            <ac:spMk id="3" creationId="{00000000-0000-0000-0000-000000000000}"/>
          </ac:spMkLst>
        </pc:spChg>
      </pc:sldChg>
      <pc:sldChg chg="addSp modSp mod ord">
        <pc:chgData name="夜久 竹夫gmail" userId="18c73cc4e4505b5f" providerId="LiveId" clId="{B90C2B49-AA61-4C2E-8D20-BD6AA2B6896E}" dt="2022-10-26T07:51:13.442" v="729" actId="255"/>
        <pc:sldMkLst>
          <pc:docMk/>
          <pc:sldMk cId="3289575363" sldId="258"/>
        </pc:sldMkLst>
        <pc:spChg chg="mod">
          <ac:chgData name="夜久 竹夫gmail" userId="18c73cc4e4505b5f" providerId="LiveId" clId="{B90C2B49-AA61-4C2E-8D20-BD6AA2B6896E}" dt="2022-10-26T07:51:13.442" v="729" actId="255"/>
          <ac:spMkLst>
            <pc:docMk/>
            <pc:sldMk cId="3289575363" sldId="258"/>
            <ac:spMk id="3" creationId="{00000000-0000-0000-0000-000000000000}"/>
          </ac:spMkLst>
        </pc:spChg>
        <pc:spChg chg="add mod">
          <ac:chgData name="夜久 竹夫gmail" userId="18c73cc4e4505b5f" providerId="LiveId" clId="{B90C2B49-AA61-4C2E-8D20-BD6AA2B6896E}" dt="2022-10-26T07:35:39.691" v="196" actId="1076"/>
          <ac:spMkLst>
            <pc:docMk/>
            <pc:sldMk cId="3289575363" sldId="258"/>
            <ac:spMk id="5" creationId="{0733B5B1-027C-3CFF-D665-845C5AA4A3FA}"/>
          </ac:spMkLst>
        </pc:spChg>
      </pc:sldChg>
      <pc:sldChg chg="addSp delSp modSp mod">
        <pc:chgData name="夜久 竹夫gmail" userId="18c73cc4e4505b5f" providerId="LiveId" clId="{B90C2B49-AA61-4C2E-8D20-BD6AA2B6896E}" dt="2022-10-26T07:40:05.263" v="222" actId="692"/>
        <pc:sldMkLst>
          <pc:docMk/>
          <pc:sldMk cId="2705984354" sldId="259"/>
        </pc:sldMkLst>
        <pc:spChg chg="mod">
          <ac:chgData name="夜久 竹夫gmail" userId="18c73cc4e4505b5f" providerId="LiveId" clId="{B90C2B49-AA61-4C2E-8D20-BD6AA2B6896E}" dt="2022-10-26T07:38:08.641" v="218" actId="6549"/>
          <ac:spMkLst>
            <pc:docMk/>
            <pc:sldMk cId="2705984354" sldId="259"/>
            <ac:spMk id="2" creationId="{00000000-0000-0000-0000-000000000000}"/>
          </ac:spMkLst>
        </pc:spChg>
        <pc:spChg chg="del">
          <ac:chgData name="夜久 竹夫gmail" userId="18c73cc4e4505b5f" providerId="LiveId" clId="{B90C2B49-AA61-4C2E-8D20-BD6AA2B6896E}" dt="2022-10-19T05:39:50.308" v="15" actId="478"/>
          <ac:spMkLst>
            <pc:docMk/>
            <pc:sldMk cId="2705984354" sldId="259"/>
            <ac:spMk id="3" creationId="{00000000-0000-0000-0000-000000000000}"/>
          </ac:spMkLst>
        </pc:spChg>
        <pc:spChg chg="mod">
          <ac:chgData name="夜久 竹夫gmail" userId="18c73cc4e4505b5f" providerId="LiveId" clId="{B90C2B49-AA61-4C2E-8D20-BD6AA2B6896E}" dt="2022-10-19T05:42:55.212" v="47" actId="20577"/>
          <ac:spMkLst>
            <pc:docMk/>
            <pc:sldMk cId="2705984354" sldId="259"/>
            <ac:spMk id="4" creationId="{00000000-0000-0000-0000-000000000000}"/>
          </ac:spMkLst>
        </pc:spChg>
        <pc:spChg chg="mod">
          <ac:chgData name="夜久 竹夫gmail" userId="18c73cc4e4505b5f" providerId="LiveId" clId="{B90C2B49-AA61-4C2E-8D20-BD6AA2B6896E}" dt="2022-10-19T05:45:51.310" v="105" actId="14100"/>
          <ac:spMkLst>
            <pc:docMk/>
            <pc:sldMk cId="2705984354" sldId="259"/>
            <ac:spMk id="6" creationId="{00000000-0000-0000-0000-000000000000}"/>
          </ac:spMkLst>
        </pc:spChg>
        <pc:spChg chg="mod">
          <ac:chgData name="夜久 竹夫gmail" userId="18c73cc4e4505b5f" providerId="LiveId" clId="{B90C2B49-AA61-4C2E-8D20-BD6AA2B6896E}" dt="2022-10-19T05:45:51.310" v="105" actId="14100"/>
          <ac:spMkLst>
            <pc:docMk/>
            <pc:sldMk cId="2705984354" sldId="259"/>
            <ac:spMk id="7" creationId="{00000000-0000-0000-0000-000000000000}"/>
          </ac:spMkLst>
        </pc:spChg>
        <pc:spChg chg="add mod">
          <ac:chgData name="夜久 竹夫gmail" userId="18c73cc4e4505b5f" providerId="LiveId" clId="{B90C2B49-AA61-4C2E-8D20-BD6AA2B6896E}" dt="2022-10-19T05:40:40.214" v="18" actId="27636"/>
          <ac:spMkLst>
            <pc:docMk/>
            <pc:sldMk cId="2705984354" sldId="259"/>
            <ac:spMk id="8" creationId="{316114BC-DB66-E5E0-1400-5D2E8E0290A5}"/>
          </ac:spMkLst>
        </pc:spChg>
        <pc:spChg chg="mod">
          <ac:chgData name="夜久 竹夫gmail" userId="18c73cc4e4505b5f" providerId="LiveId" clId="{B90C2B49-AA61-4C2E-8D20-BD6AA2B6896E}" dt="2022-10-19T05:42:24.926" v="41" actId="1076"/>
          <ac:spMkLst>
            <pc:docMk/>
            <pc:sldMk cId="2705984354" sldId="259"/>
            <ac:spMk id="9" creationId="{00000000-0000-0000-0000-000000000000}"/>
          </ac:spMkLst>
        </pc:spChg>
        <pc:spChg chg="mod ord">
          <ac:chgData name="夜久 竹夫gmail" userId="18c73cc4e4505b5f" providerId="LiveId" clId="{B90C2B49-AA61-4C2E-8D20-BD6AA2B6896E}" dt="2022-10-19T05:45:16.245" v="97" actId="20577"/>
          <ac:spMkLst>
            <pc:docMk/>
            <pc:sldMk cId="2705984354" sldId="259"/>
            <ac:spMk id="16" creationId="{00000000-0000-0000-0000-000000000000}"/>
          </ac:spMkLst>
        </pc:spChg>
        <pc:spChg chg="mod">
          <ac:chgData name="夜久 竹夫gmail" userId="18c73cc4e4505b5f" providerId="LiveId" clId="{B90C2B49-AA61-4C2E-8D20-BD6AA2B6896E}" dt="2022-10-26T07:37:54.297" v="205" actId="1076"/>
          <ac:spMkLst>
            <pc:docMk/>
            <pc:sldMk cId="2705984354" sldId="259"/>
            <ac:spMk id="17" creationId="{00000000-0000-0000-0000-000000000000}"/>
          </ac:spMkLst>
        </pc:spChg>
        <pc:spChg chg="mod">
          <ac:chgData name="夜久 竹夫gmail" userId="18c73cc4e4505b5f" providerId="LiveId" clId="{B90C2B49-AA61-4C2E-8D20-BD6AA2B6896E}" dt="2022-10-26T07:38:41.296" v="220" actId="14100"/>
          <ac:spMkLst>
            <pc:docMk/>
            <pc:sldMk cId="2705984354" sldId="259"/>
            <ac:spMk id="18" creationId="{00000000-0000-0000-0000-000000000000}"/>
          </ac:spMkLst>
        </pc:spChg>
        <pc:spChg chg="del">
          <ac:chgData name="夜久 竹夫gmail" userId="18c73cc4e4505b5f" providerId="LiveId" clId="{B90C2B49-AA61-4C2E-8D20-BD6AA2B6896E}" dt="2022-10-19T05:39:59.900" v="16" actId="478"/>
          <ac:spMkLst>
            <pc:docMk/>
            <pc:sldMk cId="2705984354" sldId="259"/>
            <ac:spMk id="19" creationId="{00000000-0000-0000-0000-000000000000}"/>
          </ac:spMkLst>
        </pc:spChg>
        <pc:spChg chg="mod">
          <ac:chgData name="夜久 竹夫gmail" userId="18c73cc4e4505b5f" providerId="LiveId" clId="{B90C2B49-AA61-4C2E-8D20-BD6AA2B6896E}" dt="2022-10-19T05:43:22.566" v="48" actId="207"/>
          <ac:spMkLst>
            <pc:docMk/>
            <pc:sldMk cId="2705984354" sldId="259"/>
            <ac:spMk id="23" creationId="{00000000-0000-0000-0000-000000000000}"/>
          </ac:spMkLst>
        </pc:spChg>
        <pc:spChg chg="mod">
          <ac:chgData name="夜久 竹夫gmail" userId="18c73cc4e4505b5f" providerId="LiveId" clId="{B90C2B49-AA61-4C2E-8D20-BD6AA2B6896E}" dt="2022-10-19T05:45:22.762" v="100" actId="20577"/>
          <ac:spMkLst>
            <pc:docMk/>
            <pc:sldMk cId="2705984354" sldId="259"/>
            <ac:spMk id="27" creationId="{00000000-0000-0000-0000-000000000000}"/>
          </ac:spMkLst>
        </pc:spChg>
        <pc:cxnChg chg="mod">
          <ac:chgData name="夜久 竹夫gmail" userId="18c73cc4e4505b5f" providerId="LiveId" clId="{B90C2B49-AA61-4C2E-8D20-BD6AA2B6896E}" dt="2022-10-19T05:45:35.989" v="102" actId="1076"/>
          <ac:cxnSpMkLst>
            <pc:docMk/>
            <pc:sldMk cId="2705984354" sldId="259"/>
            <ac:cxnSpMk id="12" creationId="{00000000-0000-0000-0000-000000000000}"/>
          </ac:cxnSpMkLst>
        </pc:cxnChg>
        <pc:cxnChg chg="mod">
          <ac:chgData name="夜久 竹夫gmail" userId="18c73cc4e4505b5f" providerId="LiveId" clId="{B90C2B49-AA61-4C2E-8D20-BD6AA2B6896E}" dt="2022-10-19T05:45:38.974" v="103" actId="1076"/>
          <ac:cxnSpMkLst>
            <pc:docMk/>
            <pc:sldMk cId="2705984354" sldId="259"/>
            <ac:cxnSpMk id="13" creationId="{00000000-0000-0000-0000-000000000000}"/>
          </ac:cxnSpMkLst>
        </pc:cxnChg>
        <pc:cxnChg chg="mod">
          <ac:chgData name="夜久 竹夫gmail" userId="18c73cc4e4505b5f" providerId="LiveId" clId="{B90C2B49-AA61-4C2E-8D20-BD6AA2B6896E}" dt="2022-10-26T07:39:54.769" v="221" actId="692"/>
          <ac:cxnSpMkLst>
            <pc:docMk/>
            <pc:sldMk cId="2705984354" sldId="259"/>
            <ac:cxnSpMk id="20" creationId="{00000000-0000-0000-0000-000000000000}"/>
          </ac:cxnSpMkLst>
        </pc:cxnChg>
        <pc:cxnChg chg="mod">
          <ac:chgData name="夜久 竹夫gmail" userId="18c73cc4e4505b5f" providerId="LiveId" clId="{B90C2B49-AA61-4C2E-8D20-BD6AA2B6896E}" dt="2022-10-26T07:40:05.263" v="222" actId="692"/>
          <ac:cxnSpMkLst>
            <pc:docMk/>
            <pc:sldMk cId="2705984354" sldId="259"/>
            <ac:cxnSpMk id="21" creationId="{00000000-0000-0000-0000-000000000000}"/>
          </ac:cxnSpMkLst>
        </pc:cxnChg>
      </pc:sldChg>
      <pc:sldChg chg="modSp new mod">
        <pc:chgData name="夜久 竹夫gmail" userId="18c73cc4e4505b5f" providerId="LiveId" clId="{B90C2B49-AA61-4C2E-8D20-BD6AA2B6896E}" dt="2022-10-26T07:49:14.591" v="697" actId="6549"/>
        <pc:sldMkLst>
          <pc:docMk/>
          <pc:sldMk cId="1384211699" sldId="260"/>
        </pc:sldMkLst>
        <pc:spChg chg="mod">
          <ac:chgData name="夜久 竹夫gmail" userId="18c73cc4e4505b5f" providerId="LiveId" clId="{B90C2B49-AA61-4C2E-8D20-BD6AA2B6896E}" dt="2022-10-26T07:49:14.591" v="697" actId="6549"/>
          <ac:spMkLst>
            <pc:docMk/>
            <pc:sldMk cId="1384211699" sldId="260"/>
            <ac:spMk id="2" creationId="{A903E545-8743-6873-1512-5108390ABCA1}"/>
          </ac:spMkLst>
        </pc:spChg>
        <pc:spChg chg="mod">
          <ac:chgData name="夜久 竹夫gmail" userId="18c73cc4e4505b5f" providerId="LiveId" clId="{B90C2B49-AA61-4C2E-8D20-BD6AA2B6896E}" dt="2022-10-26T07:48:36.467" v="667" actId="1076"/>
          <ac:spMkLst>
            <pc:docMk/>
            <pc:sldMk cId="1384211699" sldId="260"/>
            <ac:spMk id="3" creationId="{66859E2A-4BF7-014D-9961-A0C129A0E9F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1C51-055C-4F20-8BF4-1AAED70F0AC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39D6-7154-4539-B04A-1748F16D4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23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1C51-055C-4F20-8BF4-1AAED70F0AC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39D6-7154-4539-B04A-1748F16D4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620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1C51-055C-4F20-8BF4-1AAED70F0AC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39D6-7154-4539-B04A-1748F16D4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973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1C51-055C-4F20-8BF4-1AAED70F0AC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39D6-7154-4539-B04A-1748F16D4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631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1C51-055C-4F20-8BF4-1AAED70F0AC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39D6-7154-4539-B04A-1748F16D4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347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1C51-055C-4F20-8BF4-1AAED70F0AC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39D6-7154-4539-B04A-1748F16D4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2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1C51-055C-4F20-8BF4-1AAED70F0AC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39D6-7154-4539-B04A-1748F16D4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461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1C51-055C-4F20-8BF4-1AAED70F0AC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39D6-7154-4539-B04A-1748F16D4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463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1C51-055C-4F20-8BF4-1AAED70F0AC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39D6-7154-4539-B04A-1748F16D4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236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1C51-055C-4F20-8BF4-1AAED70F0AC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39D6-7154-4539-B04A-1748F16D4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213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1C51-055C-4F20-8BF4-1AAED70F0AC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39D6-7154-4539-B04A-1748F16D4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83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11C51-055C-4F20-8BF4-1AAED70F0AC7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D39D6-7154-4539-B04A-1748F16D4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788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４</a:t>
            </a:r>
            <a:r>
              <a:rPr kumimoji="1" lang="ja-JP" altLang="en-US"/>
              <a:t>回目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811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資料確認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ja-JP" altLang="en-US" dirty="0"/>
              <a:t>コースウェア教材（自習アプリ形式）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（１）</a:t>
            </a:r>
            <a:r>
              <a:rPr lang="en-US" altLang="ja-JP" dirty="0"/>
              <a:t>PASO			1</a:t>
            </a:r>
            <a:r>
              <a:rPr lang="ja-JP" altLang="en-US" dirty="0"/>
              <a:t>回目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（２）</a:t>
            </a:r>
            <a:r>
              <a:rPr kumimoji="1" lang="en-US" altLang="ja-JP" dirty="0"/>
              <a:t>KB				2</a:t>
            </a:r>
            <a:r>
              <a:rPr kumimoji="1" lang="ja-JP" altLang="en-US" dirty="0"/>
              <a:t>回目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（３）エクセル</a:t>
            </a:r>
            <a:r>
              <a:rPr lang="en-US" altLang="ja-JP" dirty="0"/>
              <a:t>			6</a:t>
            </a:r>
            <a:r>
              <a:rPr lang="ja-JP" altLang="en-US" dirty="0"/>
              <a:t>回目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テキスト教材（教科書形式）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部　基礎　ワード</a:t>
            </a:r>
            <a:r>
              <a:rPr kumimoji="1" lang="en-US" altLang="ja-JP" dirty="0"/>
              <a:t>	3</a:t>
            </a:r>
            <a:r>
              <a:rPr kumimoji="1" lang="ja-JP" altLang="en-US" dirty="0"/>
              <a:t>回目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部　エクセル</a:t>
            </a:r>
            <a:r>
              <a:rPr lang="en-US" altLang="ja-JP" dirty="0"/>
              <a:t>	6</a:t>
            </a:r>
            <a:r>
              <a:rPr lang="ja-JP" altLang="en-US" dirty="0"/>
              <a:t>回目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部　インターネット</a:t>
            </a:r>
            <a:r>
              <a:rPr kumimoji="1" lang="en-US" altLang="ja-JP" dirty="0"/>
              <a:t>	5</a:t>
            </a:r>
            <a:r>
              <a:rPr kumimoji="1" lang="ja-JP" altLang="en-US" dirty="0"/>
              <a:t>回目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部　メール</a:t>
            </a:r>
            <a:r>
              <a:rPr lang="en-US" altLang="ja-JP" dirty="0"/>
              <a:t>		4</a:t>
            </a:r>
            <a:r>
              <a:rPr lang="ja-JP" altLang="en-US" dirty="0"/>
              <a:t>回目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付表</a:t>
            </a:r>
            <a:r>
              <a:rPr kumimoji="1" lang="ja-JP" altLang="en-US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2874783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838572" y="2369593"/>
            <a:ext cx="1549313" cy="850991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50" b="1" dirty="0"/>
              <a:t>③表作成</a:t>
            </a:r>
            <a:endParaRPr lang="en-US" altLang="ja-JP" sz="1350" b="1" dirty="0"/>
          </a:p>
          <a:p>
            <a:pPr algn="ctr"/>
            <a:endParaRPr lang="ja-JP" altLang="en-US" sz="1350" b="1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4454" y="224443"/>
            <a:ext cx="7886700" cy="1325563"/>
          </a:xfrm>
        </p:spPr>
        <p:txBody>
          <a:bodyPr/>
          <a:lstStyle/>
          <a:p>
            <a:r>
              <a:rPr lang="en-US" altLang="ja-JP" dirty="0"/>
              <a:t>2-1 </a:t>
            </a:r>
            <a:r>
              <a:rPr lang="ja-JP" altLang="en-US" dirty="0"/>
              <a:t>開くと保存</a:t>
            </a:r>
            <a:endParaRPr kumimoji="1" lang="ja-JP" altLang="en-US" dirty="0"/>
          </a:p>
        </p:txBody>
      </p:sp>
      <p:sp>
        <p:nvSpPr>
          <p:cNvPr id="4" name="フレーム 3"/>
          <p:cNvSpPr/>
          <p:nvPr/>
        </p:nvSpPr>
        <p:spPr>
          <a:xfrm>
            <a:off x="322707" y="1796539"/>
            <a:ext cx="2469008" cy="1802152"/>
          </a:xfrm>
          <a:prstGeom prst="fram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solidFill>
                <a:schemeClr val="tx1"/>
              </a:solidFill>
            </a:endParaRPr>
          </a:p>
        </p:txBody>
      </p:sp>
      <p:sp>
        <p:nvSpPr>
          <p:cNvPr id="6" name="円柱 5"/>
          <p:cNvSpPr/>
          <p:nvPr/>
        </p:nvSpPr>
        <p:spPr>
          <a:xfrm>
            <a:off x="5581694" y="1787450"/>
            <a:ext cx="1733765" cy="1989148"/>
          </a:xfrm>
          <a:prstGeom prst="can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50" dirty="0"/>
              <a:t>Ｓｓ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744636" y="2596228"/>
            <a:ext cx="1407882" cy="770797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/>
              <a:t>（エクセルウィンドウ</a:t>
            </a:r>
            <a:r>
              <a:rPr lang="en-US" altLang="ja-JP" sz="1600" b="1" dirty="0"/>
              <a:t>)</a:t>
            </a:r>
            <a:endParaRPr lang="ja-JP" altLang="en-US" sz="1600" b="1" dirty="0"/>
          </a:p>
          <a:p>
            <a:r>
              <a:rPr lang="ja-JP" altLang="en-US" sz="1600" b="1" dirty="0"/>
              <a:t>の領域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4963" y="2104625"/>
            <a:ext cx="184681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b="1" dirty="0"/>
              <a:t>（エクセルウィンドウ</a:t>
            </a:r>
            <a:r>
              <a:rPr lang="en-US" altLang="ja-JP" sz="1350" b="1" dirty="0"/>
              <a:t>)</a:t>
            </a:r>
            <a:endParaRPr lang="ja-JP" altLang="en-US" sz="135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0538" y="1418562"/>
            <a:ext cx="153004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50" b="1" dirty="0"/>
              <a:t>(</a:t>
            </a:r>
            <a:r>
              <a:rPr lang="ja-JP" altLang="en-US" sz="1350" b="1" dirty="0"/>
              <a:t>デスクトップ画面</a:t>
            </a:r>
            <a:r>
              <a:rPr lang="en-US" altLang="ja-JP" sz="1350" b="1" dirty="0"/>
              <a:t>)</a:t>
            </a:r>
            <a:endParaRPr lang="ja-JP" altLang="en-US" sz="1350" dirty="0"/>
          </a:p>
        </p:txBody>
      </p:sp>
      <p:cxnSp>
        <p:nvCxnSpPr>
          <p:cNvPr id="12" name="直線矢印コネクタ 11"/>
          <p:cNvCxnSpPr>
            <a:cxnSpLocks/>
          </p:cNvCxnSpPr>
          <p:nvPr/>
        </p:nvCxnSpPr>
        <p:spPr>
          <a:xfrm flipV="1">
            <a:off x="2847951" y="2617940"/>
            <a:ext cx="2531978" cy="7779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>
            <a:cxnSpLocks/>
          </p:cNvCxnSpPr>
          <p:nvPr/>
        </p:nvCxnSpPr>
        <p:spPr>
          <a:xfrm flipH="1">
            <a:off x="2808562" y="3031299"/>
            <a:ext cx="2615208" cy="5942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四角形吹き出し 16"/>
          <p:cNvSpPr/>
          <p:nvPr/>
        </p:nvSpPr>
        <p:spPr>
          <a:xfrm>
            <a:off x="4042405" y="577645"/>
            <a:ext cx="2207659" cy="1450755"/>
          </a:xfrm>
          <a:prstGeom prst="wedgeRectCallout">
            <a:avLst>
              <a:gd name="adj1" fmla="val -26898"/>
              <a:gd name="adj2" fmla="val 85800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schemeClr val="tx1"/>
                </a:solidFill>
              </a:rPr>
              <a:t>④保存</a:t>
            </a:r>
            <a:endParaRPr lang="en-US" altLang="ja-JP" sz="1500" b="1" dirty="0">
              <a:solidFill>
                <a:schemeClr val="tx1"/>
              </a:solidFill>
            </a:endParaRPr>
          </a:p>
          <a:p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ファイル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]</a:t>
            </a:r>
          </a:p>
          <a:p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名前を付けて保存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]</a:t>
            </a:r>
          </a:p>
          <a:p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デスクトップ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]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”sakura.txt”</a:t>
            </a:r>
          </a:p>
          <a:p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保存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]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ボタン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ja-JP" altLang="en-US" sz="1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四角形吹き出し 17"/>
          <p:cNvSpPr/>
          <p:nvPr/>
        </p:nvSpPr>
        <p:spPr>
          <a:xfrm>
            <a:off x="3696836" y="3765306"/>
            <a:ext cx="1910712" cy="737643"/>
          </a:xfrm>
          <a:prstGeom prst="wedgeRectCallout">
            <a:avLst>
              <a:gd name="adj1" fmla="val 5485"/>
              <a:gd name="adj2" fmla="val -147763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schemeClr val="tx1"/>
                </a:solidFill>
              </a:rPr>
              <a:t>②開く</a:t>
            </a:r>
            <a:endParaRPr lang="en-US" altLang="ja-JP" sz="1500" b="1" dirty="0">
              <a:solidFill>
                <a:schemeClr val="tx1"/>
              </a:solidFill>
            </a:endParaRPr>
          </a:p>
          <a:p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カーソルを当てて左ボタンダブルクリック</a:t>
            </a:r>
          </a:p>
        </p:txBody>
      </p:sp>
      <p:sp>
        <p:nvSpPr>
          <p:cNvPr id="15" name="フレーム 14"/>
          <p:cNvSpPr/>
          <p:nvPr/>
        </p:nvSpPr>
        <p:spPr>
          <a:xfrm>
            <a:off x="425224" y="4693782"/>
            <a:ext cx="2469008" cy="1802152"/>
          </a:xfrm>
          <a:prstGeom prst="fram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デスクトップ</a:t>
            </a:r>
          </a:p>
        </p:txBody>
      </p:sp>
      <p:cxnSp>
        <p:nvCxnSpPr>
          <p:cNvPr id="20" name="直線矢印コネクタ 19"/>
          <p:cNvCxnSpPr/>
          <p:nvPr/>
        </p:nvCxnSpPr>
        <p:spPr>
          <a:xfrm flipH="1" flipV="1">
            <a:off x="1633550" y="3704541"/>
            <a:ext cx="3975" cy="965397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1978821" y="3704541"/>
            <a:ext cx="8241" cy="989241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四角形吹き出し 22"/>
          <p:cNvSpPr/>
          <p:nvPr/>
        </p:nvSpPr>
        <p:spPr>
          <a:xfrm>
            <a:off x="54568" y="3846612"/>
            <a:ext cx="1284593" cy="737643"/>
          </a:xfrm>
          <a:prstGeom prst="wedgeRectCallout">
            <a:avLst>
              <a:gd name="adj1" fmla="val 68645"/>
              <a:gd name="adj2" fmla="val 21992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schemeClr val="tx1"/>
                </a:solidFill>
              </a:rPr>
              <a:t>①起動：</a:t>
            </a:r>
            <a:endParaRPr lang="en-US" altLang="ja-JP" sz="1500" b="1" dirty="0">
              <a:solidFill>
                <a:schemeClr val="tx1"/>
              </a:solidFill>
            </a:endParaRPr>
          </a:p>
          <a:p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スタートボタン　→</a:t>
            </a:r>
            <a:r>
              <a:rPr lang="ja-JP" altLang="en-US" sz="1500" b="1" dirty="0" err="1">
                <a:solidFill>
                  <a:schemeClr val="accent1">
                    <a:lumMod val="75000"/>
                  </a:schemeClr>
                </a:solidFill>
              </a:rPr>
              <a:t>。。。</a:t>
            </a:r>
            <a:endParaRPr lang="ja-JP" altLang="en-US" sz="1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四角形吹き出し 26"/>
          <p:cNvSpPr/>
          <p:nvPr/>
        </p:nvSpPr>
        <p:spPr>
          <a:xfrm>
            <a:off x="2428147" y="3792637"/>
            <a:ext cx="1017332" cy="737643"/>
          </a:xfrm>
          <a:prstGeom prst="wedgeRectCallout">
            <a:avLst>
              <a:gd name="adj1" fmla="val -86585"/>
              <a:gd name="adj2" fmla="val -13767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schemeClr val="tx1"/>
                </a:solidFill>
              </a:rPr>
              <a:t>⑤終了</a:t>
            </a:r>
            <a:endParaRPr lang="en-US" altLang="ja-JP" sz="1500" b="1" dirty="0">
              <a:solidFill>
                <a:schemeClr val="tx1"/>
              </a:solidFill>
            </a:endParaRPr>
          </a:p>
          <a:p>
            <a:r>
              <a:rPr lang="en-US" altLang="ja-JP" sz="2400" b="1" dirty="0">
                <a:solidFill>
                  <a:srgbClr val="FF0000"/>
                </a:solidFill>
              </a:rPr>
              <a:t>X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ボタン</a:t>
            </a: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316114BC-DB66-E5E0-1400-5D2E8E029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6886966" cy="253696"/>
          </a:xfrm>
        </p:spPr>
        <p:txBody>
          <a:bodyPr>
            <a:normAutofit fontScale="47500" lnSpcReduction="20000"/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5984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４　エクセル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1170" y="1807954"/>
            <a:ext cx="7987812" cy="36701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000" b="1" dirty="0"/>
              <a:t>エクセルの起動</a:t>
            </a:r>
            <a:endParaRPr lang="en-US" altLang="ja-JP" sz="2000" b="1" dirty="0"/>
          </a:p>
          <a:p>
            <a:pPr marL="0" indent="0" algn="ctr">
              <a:buNone/>
            </a:pPr>
            <a:endParaRPr lang="en-US" altLang="ja-JP" sz="2000" b="1" dirty="0"/>
          </a:p>
          <a:p>
            <a:pPr marL="0" indent="0">
              <a:buNone/>
            </a:pPr>
            <a:endParaRPr lang="en-US" altLang="ja-JP" sz="2000" b="1" dirty="0"/>
          </a:p>
          <a:p>
            <a:pPr marL="0" indent="0">
              <a:buNone/>
            </a:pP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エクセルの保存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名前を付けて保存 </a:t>
            </a:r>
            <a:r>
              <a:rPr lang="en-US" altLang="ja-JP" sz="2000" b="1" dirty="0"/>
              <a:t>: </a:t>
            </a:r>
            <a:r>
              <a:rPr lang="en-US" altLang="ja-JP" sz="2000" b="1" dirty="0">
                <a:solidFill>
                  <a:srgbClr val="0070C0"/>
                </a:solidFill>
              </a:rPr>
              <a:t>[</a:t>
            </a:r>
            <a:r>
              <a:rPr lang="ja-JP" altLang="en-US" sz="2000" b="1" dirty="0">
                <a:solidFill>
                  <a:srgbClr val="0070C0"/>
                </a:solidFill>
              </a:rPr>
              <a:t>ファイル</a:t>
            </a:r>
            <a:r>
              <a:rPr lang="en-US" altLang="ja-JP" sz="2000" b="1" dirty="0">
                <a:solidFill>
                  <a:srgbClr val="0070C0"/>
                </a:solidFill>
              </a:rPr>
              <a:t>]</a:t>
            </a:r>
            <a:r>
              <a:rPr lang="ja-JP" altLang="en-US" sz="2000" b="1" dirty="0">
                <a:solidFill>
                  <a:srgbClr val="0070C0"/>
                </a:solidFill>
              </a:rPr>
              <a:t>→</a:t>
            </a:r>
            <a:r>
              <a:rPr lang="en-US" altLang="ja-JP" sz="2000" b="1" dirty="0">
                <a:solidFill>
                  <a:srgbClr val="0070C0"/>
                </a:solidFill>
              </a:rPr>
              <a:t>[</a:t>
            </a:r>
            <a:r>
              <a:rPr lang="ja-JP" altLang="en-US" sz="2000" b="1" dirty="0">
                <a:solidFill>
                  <a:srgbClr val="0070C0"/>
                </a:solidFill>
              </a:rPr>
              <a:t>名前を付けて保存</a:t>
            </a:r>
            <a:r>
              <a:rPr lang="en-US" altLang="ja-JP" sz="2000" b="1" dirty="0">
                <a:solidFill>
                  <a:srgbClr val="0070C0"/>
                </a:solidFill>
              </a:rPr>
              <a:t>]</a:t>
            </a:r>
          </a:p>
          <a:p>
            <a:pPr marL="0" indent="0">
              <a:buNone/>
            </a:pPr>
            <a:r>
              <a:rPr lang="en-US" altLang="ja-JP" sz="2000" b="1" dirty="0">
                <a:solidFill>
                  <a:srgbClr val="0070C0"/>
                </a:solidFill>
              </a:rPr>
              <a:t>		</a:t>
            </a:r>
            <a:r>
              <a:rPr lang="ja-JP" altLang="en-US" sz="2000" b="1" dirty="0">
                <a:solidFill>
                  <a:srgbClr val="0070C0"/>
                </a:solidFill>
              </a:rPr>
              <a:t>→</a:t>
            </a:r>
            <a:r>
              <a:rPr lang="en-US" altLang="ja-JP" sz="2000" b="1" dirty="0">
                <a:solidFill>
                  <a:srgbClr val="0070C0"/>
                </a:solidFill>
              </a:rPr>
              <a:t>[</a:t>
            </a:r>
            <a:r>
              <a:rPr lang="ja-JP" altLang="en-US" sz="2000" b="1" dirty="0">
                <a:solidFill>
                  <a:srgbClr val="0070C0"/>
                </a:solidFill>
              </a:rPr>
              <a:t>コンピュータ</a:t>
            </a:r>
            <a:r>
              <a:rPr lang="en-US" altLang="ja-JP" sz="2000" b="1" dirty="0">
                <a:solidFill>
                  <a:srgbClr val="0070C0"/>
                </a:solidFill>
              </a:rPr>
              <a:t>]</a:t>
            </a:r>
            <a:r>
              <a:rPr lang="ja-JP" altLang="en-US" sz="2000" b="1" dirty="0">
                <a:solidFill>
                  <a:srgbClr val="0070C0"/>
                </a:solidFill>
              </a:rPr>
              <a:t>→</a:t>
            </a:r>
            <a:r>
              <a:rPr lang="en-US" altLang="ja-JP" sz="2000" b="1" dirty="0">
                <a:solidFill>
                  <a:srgbClr val="0070C0"/>
                </a:solidFill>
              </a:rPr>
              <a:t>[</a:t>
            </a:r>
            <a:r>
              <a:rPr lang="ja-JP" altLang="en-US" sz="2000" b="1" dirty="0">
                <a:solidFill>
                  <a:srgbClr val="0070C0"/>
                </a:solidFill>
              </a:rPr>
              <a:t>デスクトップ</a:t>
            </a:r>
            <a:r>
              <a:rPr lang="en-US" altLang="ja-JP" sz="2000" b="1" dirty="0">
                <a:solidFill>
                  <a:srgbClr val="0070C0"/>
                </a:solidFill>
              </a:rPr>
              <a:t>]</a:t>
            </a:r>
          </a:p>
          <a:p>
            <a:pPr marL="0" indent="0">
              <a:buNone/>
            </a:pPr>
            <a:r>
              <a:rPr lang="en-US" altLang="ja-JP" sz="2000" b="1" dirty="0">
                <a:solidFill>
                  <a:srgbClr val="0070C0"/>
                </a:solidFill>
              </a:rPr>
              <a:t>		</a:t>
            </a:r>
            <a:r>
              <a:rPr lang="ja-JP" altLang="en-US" sz="2000" b="1" dirty="0">
                <a:solidFill>
                  <a:srgbClr val="0070C0"/>
                </a:solidFill>
              </a:rPr>
              <a:t>→</a:t>
            </a:r>
            <a:r>
              <a:rPr lang="en-US" altLang="ja-JP" sz="2000" b="1" dirty="0" err="1">
                <a:solidFill>
                  <a:srgbClr val="0070C0"/>
                </a:solidFill>
              </a:rPr>
              <a:t>XXX.x</a:t>
            </a:r>
            <a:r>
              <a:rPr lang="ja-JP" altLang="en-US" sz="2000" b="1" dirty="0">
                <a:solidFill>
                  <a:srgbClr val="0070C0"/>
                </a:solidFill>
              </a:rPr>
              <a:t>ｌｓｘ</a:t>
            </a:r>
            <a:endParaRPr lang="en-US" altLang="ja-JP" sz="20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kumimoji="1" lang="ja-JP" altLang="en-US" sz="2000" b="1" dirty="0"/>
              <a:t>　</a:t>
            </a:r>
            <a:r>
              <a:rPr kumimoji="1" lang="en-US" altLang="ja-JP" sz="2000" b="1" dirty="0"/>
              <a:t>		</a:t>
            </a:r>
            <a:r>
              <a:rPr lang="ja-JP" altLang="en-US" sz="2000" b="1" dirty="0"/>
              <a:t>例　</a:t>
            </a:r>
            <a:r>
              <a:rPr lang="en-US" altLang="ja-JP" sz="2000" b="1" dirty="0"/>
              <a:t>test3.xlsx</a:t>
            </a:r>
            <a:endParaRPr kumimoji="1" lang="ja-JP" altLang="en-US" sz="20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29762" y="2242038"/>
            <a:ext cx="1230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[</a:t>
            </a:r>
            <a:r>
              <a:rPr kumimoji="1" lang="ja-JP" altLang="en-US" dirty="0"/>
              <a:t>スタート</a:t>
            </a:r>
            <a:r>
              <a:rPr kumimoji="1" lang="en-US" altLang="ja-JP" dirty="0"/>
              <a:t>]</a:t>
            </a:r>
            <a:r>
              <a:rPr kumimoji="1" lang="ja-JP" altLang="en-US" dirty="0"/>
              <a:t>ボタン</a:t>
            </a: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2294792" y="2532186"/>
            <a:ext cx="1019908" cy="33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カギ線コネクタ 10"/>
          <p:cNvCxnSpPr/>
          <p:nvPr/>
        </p:nvCxnSpPr>
        <p:spPr>
          <a:xfrm>
            <a:off x="2444262" y="2532186"/>
            <a:ext cx="870438" cy="48357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464170" y="2404642"/>
            <a:ext cx="3821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O</a:t>
            </a:r>
            <a:r>
              <a:rPr kumimoji="1" lang="ja-JP" altLang="en-US" dirty="0"/>
              <a:t>のところで</a:t>
            </a:r>
            <a:r>
              <a:rPr kumimoji="1" lang="en-US" altLang="ja-JP" dirty="0"/>
              <a:t>[office]</a:t>
            </a:r>
            <a:r>
              <a:rPr kumimoji="1" lang="ja-JP" altLang="en-US" dirty="0"/>
              <a:t>→</a:t>
            </a:r>
            <a:r>
              <a:rPr lang="ja-JP" altLang="en-US" dirty="0"/>
              <a:t>緑色の</a:t>
            </a:r>
            <a:r>
              <a:rPr kumimoji="1" lang="en-US" altLang="ja-JP" dirty="0"/>
              <a:t>[X]</a:t>
            </a:r>
            <a:r>
              <a:rPr lang="ja-JP" altLang="en-US" dirty="0"/>
              <a:t>を選ぶ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464169" y="2888369"/>
            <a:ext cx="2726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 e</a:t>
            </a:r>
            <a:r>
              <a:rPr kumimoji="1" lang="ja-JP" altLang="en-US" dirty="0"/>
              <a:t>のところで </a:t>
            </a:r>
            <a:r>
              <a:rPr kumimoji="1" lang="en-US" altLang="ja-JP" dirty="0"/>
              <a:t>[excel]</a:t>
            </a:r>
            <a:r>
              <a:rPr lang="ja-JP" altLang="en-US" dirty="0"/>
              <a:t> を選ぶ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33B5B1-027C-3CFF-D665-845C5AA4A3FA}"/>
              </a:ext>
            </a:extLst>
          </p:cNvPr>
          <p:cNvSpPr txBox="1"/>
          <p:nvPr/>
        </p:nvSpPr>
        <p:spPr>
          <a:xfrm>
            <a:off x="4703018" y="4765426"/>
            <a:ext cx="2869875" cy="14773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kumimoji="1" lang="ja-JP" altLang="en-US" sz="1800" b="1" u="sng" dirty="0">
                <a:solidFill>
                  <a:srgbClr val="FF0000"/>
                </a:solidFill>
              </a:rPr>
              <a:t>用語</a:t>
            </a:r>
            <a:endParaRPr kumimoji="1" lang="en-US" altLang="ja-JP" sz="18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z="1800" b="1" u="sng" dirty="0">
                <a:solidFill>
                  <a:srgbClr val="FF0000"/>
                </a:solidFill>
              </a:rPr>
              <a:t>マイクロソフトアカウント</a:t>
            </a:r>
            <a:endParaRPr kumimoji="1" lang="en-US" altLang="ja-JP" sz="18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800" b="1" u="sng" dirty="0">
                <a:solidFill>
                  <a:srgbClr val="FF0000"/>
                </a:solidFill>
              </a:rPr>
              <a:t>表</a:t>
            </a:r>
            <a:endParaRPr lang="en-US" altLang="ja-JP" sz="18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z="1800" b="1" u="sng" dirty="0">
                <a:solidFill>
                  <a:srgbClr val="FF0000"/>
                </a:solidFill>
              </a:rPr>
              <a:t>セル</a:t>
            </a:r>
            <a:endParaRPr kumimoji="1" lang="en-US" altLang="ja-JP" sz="1800" b="1" u="sng" dirty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9575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03E545-8743-6873-1512-5108390AB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684077" cy="939972"/>
          </a:xfrm>
        </p:spPr>
        <p:txBody>
          <a:bodyPr/>
          <a:lstStyle/>
          <a:p>
            <a:r>
              <a:rPr lang="ja-JP" altLang="en-US" dirty="0"/>
              <a:t>グラフと関数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859E2A-4BF7-014D-9961-A0C129A0E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588" y="1634433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ja-JP" altLang="en-US" b="1" u="sng" dirty="0">
                <a:solidFill>
                  <a:srgbClr val="FF0000"/>
                </a:solidFill>
              </a:rPr>
              <a:t>グラフ</a:t>
            </a:r>
            <a:r>
              <a:rPr kumimoji="1" lang="ja-JP" altLang="en-US" dirty="0"/>
              <a:t>の作り方（例：棒グラフ）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（対象をドラッグ）　→ </a:t>
            </a:r>
            <a:r>
              <a:rPr lang="en-US" altLang="ja-JP" dirty="0"/>
              <a:t>[</a:t>
            </a:r>
            <a:r>
              <a:rPr lang="ja-JP" altLang="en-US" dirty="0"/>
              <a:t>挿入</a:t>
            </a:r>
            <a:r>
              <a:rPr lang="en-US" altLang="ja-JP" dirty="0"/>
              <a:t>]</a:t>
            </a:r>
          </a:p>
          <a:p>
            <a:pPr marL="0" indent="0">
              <a:buNone/>
            </a:pPr>
            <a:r>
              <a:rPr kumimoji="1" lang="en-US" altLang="ja-JP" dirty="0"/>
              <a:t>			</a:t>
            </a:r>
            <a:r>
              <a:rPr kumimoji="1" lang="ja-JP" altLang="en-US" dirty="0"/>
              <a:t>→</a:t>
            </a:r>
            <a:r>
              <a:rPr kumimoji="1" lang="en-US" altLang="ja-JP" dirty="0"/>
              <a:t> </a:t>
            </a:r>
            <a:r>
              <a:rPr lang="en-US" altLang="ja-JP" dirty="0"/>
              <a:t>【</a:t>
            </a:r>
            <a:r>
              <a:rPr lang="ja-JP" altLang="en-US" dirty="0"/>
              <a:t>おすすめグラフ</a:t>
            </a:r>
            <a:r>
              <a:rPr lang="en-US" altLang="ja-JP" dirty="0"/>
              <a:t>】</a:t>
            </a:r>
          </a:p>
          <a:p>
            <a:pPr marL="0" indent="0">
              <a:buNone/>
            </a:pPr>
            <a:r>
              <a:rPr kumimoji="1" lang="en-US" altLang="ja-JP" dirty="0"/>
              <a:t>			</a:t>
            </a:r>
            <a:r>
              <a:rPr kumimoji="1" lang="ja-JP" altLang="en-US" dirty="0"/>
              <a:t>→ </a:t>
            </a:r>
            <a:r>
              <a:rPr lang="en-US" altLang="ja-JP" dirty="0"/>
              <a:t>【</a:t>
            </a:r>
            <a:r>
              <a:rPr lang="ja-JP" altLang="en-US" dirty="0"/>
              <a:t>棒グラフのアイコン</a:t>
            </a:r>
            <a:r>
              <a:rPr lang="en-US" altLang="ja-JP" dirty="0"/>
              <a:t>】</a:t>
            </a:r>
          </a:p>
          <a:p>
            <a:pPr marL="0" indent="0">
              <a:buNone/>
            </a:pPr>
            <a:r>
              <a:rPr kumimoji="1" lang="en-US" altLang="ja-JP" dirty="0"/>
              <a:t>			</a:t>
            </a:r>
            <a:r>
              <a:rPr kumimoji="1" lang="ja-JP" altLang="en-US" dirty="0"/>
              <a:t>→ </a:t>
            </a:r>
            <a:r>
              <a:rPr lang="ja-JP" altLang="en-US" dirty="0"/>
              <a:t>グラフの出来上がり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u="sng" dirty="0">
                <a:solidFill>
                  <a:srgbClr val="FF0000"/>
                </a:solidFill>
              </a:rPr>
              <a:t>関数</a:t>
            </a:r>
            <a:r>
              <a:rPr lang="ja-JP" altLang="en-US" dirty="0"/>
              <a:t>機能の使い方（例：合計）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（対象をドラッグ）</a:t>
            </a:r>
            <a:r>
              <a:rPr kumimoji="1" lang="en-US" altLang="ja-JP" dirty="0"/>
              <a:t>	</a:t>
            </a:r>
            <a:r>
              <a:rPr kumimoji="1" lang="ja-JP" altLang="en-US" dirty="0"/>
              <a:t>→ </a:t>
            </a:r>
            <a:r>
              <a:rPr kumimoji="1" lang="en-US" altLang="ja-JP" dirty="0"/>
              <a:t>[</a:t>
            </a:r>
            <a:r>
              <a:rPr kumimoji="1" lang="ja-JP" altLang="en-US" dirty="0"/>
              <a:t>数式</a:t>
            </a:r>
            <a:r>
              <a:rPr kumimoji="1" lang="en-US" altLang="ja-JP" dirty="0"/>
              <a:t>]</a:t>
            </a:r>
          </a:p>
          <a:p>
            <a:pPr marL="0" indent="0">
              <a:buNone/>
            </a:pPr>
            <a:r>
              <a:rPr lang="en-US" altLang="ja-JP" dirty="0"/>
              <a:t>			</a:t>
            </a:r>
            <a:r>
              <a:rPr lang="ja-JP" altLang="en-US" dirty="0"/>
              <a:t>→ </a:t>
            </a:r>
            <a:r>
              <a:rPr lang="en-US" altLang="ja-JP" dirty="0"/>
              <a:t>Σ </a:t>
            </a:r>
            <a:r>
              <a:rPr lang="ja-JP" altLang="en-US" dirty="0"/>
              <a:t>オート</a:t>
            </a:r>
            <a:r>
              <a:rPr lang="en-US" altLang="ja-JP" dirty="0"/>
              <a:t>SUM</a:t>
            </a:r>
          </a:p>
          <a:p>
            <a:pPr marL="0" indent="0">
              <a:buNone/>
            </a:pPr>
            <a:r>
              <a:rPr kumimoji="1" lang="en-US" altLang="ja-JP" dirty="0"/>
              <a:t>			</a:t>
            </a:r>
            <a:r>
              <a:rPr kumimoji="1" lang="ja-JP" altLang="en-US" dirty="0"/>
              <a:t>→ 合計 → 合計計算</a:t>
            </a:r>
          </a:p>
        </p:txBody>
      </p:sp>
    </p:spTree>
    <p:extLst>
      <p:ext uri="{BB962C8B-B14F-4D97-AF65-F5344CB8AC3E}">
        <p14:creationId xmlns:p14="http://schemas.microsoft.com/office/powerpoint/2010/main" val="1384211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295</Words>
  <Application>Microsoft Office PowerPoint</Application>
  <PresentationFormat>画面に合わせる (4:3)</PresentationFormat>
  <Paragraphs>60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テーマ</vt:lpstr>
      <vt:lpstr>４回目</vt:lpstr>
      <vt:lpstr>資料確認</vt:lpstr>
      <vt:lpstr>2-1 開くと保存</vt:lpstr>
      <vt:lpstr>４　エクセル</vt:lpstr>
      <vt:lpstr>グラフと関数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夜久竹夫gmail</dc:creator>
  <cp:lastModifiedBy>夜久 竹夫gmail</cp:lastModifiedBy>
  <cp:revision>6</cp:revision>
  <dcterms:created xsi:type="dcterms:W3CDTF">2022-10-12T02:24:21Z</dcterms:created>
  <dcterms:modified xsi:type="dcterms:W3CDTF">2022-10-26T08:06:09Z</dcterms:modified>
</cp:coreProperties>
</file>