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94E31BA9-49C3-4CCF-B63D-29384531CD69}"/>
    <pc:docChg chg="modSld">
      <pc:chgData name="夜久 竹夫gmail" userId="18c73cc4e4505b5f" providerId="LiveId" clId="{94E31BA9-49C3-4CCF-B63D-29384531CD69}" dt="2022-10-26T09:43:55.784" v="41" actId="20577"/>
      <pc:docMkLst>
        <pc:docMk/>
      </pc:docMkLst>
      <pc:sldChg chg="modSp mod">
        <pc:chgData name="夜久 竹夫gmail" userId="18c73cc4e4505b5f" providerId="LiveId" clId="{94E31BA9-49C3-4CCF-B63D-29384531CD69}" dt="2022-10-26T09:24:27.297" v="38" actId="20577"/>
        <pc:sldMkLst>
          <pc:docMk/>
          <pc:sldMk cId="3080335705" sldId="256"/>
        </pc:sldMkLst>
        <pc:spChg chg="mod">
          <ac:chgData name="夜久 竹夫gmail" userId="18c73cc4e4505b5f" providerId="LiveId" clId="{94E31BA9-49C3-4CCF-B63D-29384531CD69}" dt="2022-10-26T09:24:27.297" v="38" actId="20577"/>
          <ac:spMkLst>
            <pc:docMk/>
            <pc:sldMk cId="3080335705" sldId="256"/>
            <ac:spMk id="2" creationId="{BA430552-090C-4A2D-48E3-12605FCB69ED}"/>
          </ac:spMkLst>
        </pc:spChg>
      </pc:sldChg>
      <pc:sldChg chg="modSp mod">
        <pc:chgData name="夜久 竹夫gmail" userId="18c73cc4e4505b5f" providerId="LiveId" clId="{94E31BA9-49C3-4CCF-B63D-29384531CD69}" dt="2022-10-26T09:23:42.477" v="37" actId="115"/>
        <pc:sldMkLst>
          <pc:docMk/>
          <pc:sldMk cId="2139917296" sldId="257"/>
        </pc:sldMkLst>
        <pc:spChg chg="mod">
          <ac:chgData name="夜久 竹夫gmail" userId="18c73cc4e4505b5f" providerId="LiveId" clId="{94E31BA9-49C3-4CCF-B63D-29384531CD69}" dt="2022-10-26T09:23:42.477" v="37" actId="115"/>
          <ac:spMkLst>
            <pc:docMk/>
            <pc:sldMk cId="2139917296" sldId="257"/>
            <ac:spMk id="5" creationId="{DF1FC54D-1900-CCFE-B756-43C3F7947458}"/>
          </ac:spMkLst>
        </pc:spChg>
      </pc:sldChg>
      <pc:sldChg chg="modSp mod">
        <pc:chgData name="夜久 竹夫gmail" userId="18c73cc4e4505b5f" providerId="LiveId" clId="{94E31BA9-49C3-4CCF-B63D-29384531CD69}" dt="2022-10-26T09:43:55.784" v="41" actId="20577"/>
        <pc:sldMkLst>
          <pc:docMk/>
          <pc:sldMk cId="2856293574" sldId="260"/>
        </pc:sldMkLst>
        <pc:spChg chg="mod">
          <ac:chgData name="夜久 竹夫gmail" userId="18c73cc4e4505b5f" providerId="LiveId" clId="{94E31BA9-49C3-4CCF-B63D-29384531CD69}" dt="2022-10-26T09:43:55.784" v="41" actId="20577"/>
          <ac:spMkLst>
            <pc:docMk/>
            <pc:sldMk cId="2856293574" sldId="260"/>
            <ac:spMk id="3" creationId="{FC6F94DC-EE8E-44C5-3028-5A5852B621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3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37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4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46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08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1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73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35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60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31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15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D53F-82C2-490B-86D1-69A42224D9B6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15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430552-090C-4A2D-48E3-12605FCB69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lang="ja-JP" altLang="en-US"/>
              <a:t>．インターネット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4499BEC-5C1F-8737-275F-801AB75A1E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33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E4849A-7CD4-9A29-F410-4C0A8F2E6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208178"/>
            <a:ext cx="5062466" cy="781286"/>
          </a:xfrm>
        </p:spPr>
        <p:txBody>
          <a:bodyPr/>
          <a:lstStyle/>
          <a:p>
            <a:r>
              <a:rPr lang="ja-JP" altLang="en-US" dirty="0"/>
              <a:t>インターネット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B33E97-BA49-C707-F1DF-493BA7B38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2373857" cy="1170059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40E415-7206-E24D-E9C0-135DB238301C}"/>
              </a:ext>
            </a:extLst>
          </p:cNvPr>
          <p:cNvSpPr txBox="1"/>
          <p:nvPr/>
        </p:nvSpPr>
        <p:spPr>
          <a:xfrm>
            <a:off x="586853" y="1098644"/>
            <a:ext cx="3405116" cy="2523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キー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チルダ</a:t>
            </a:r>
            <a:r>
              <a:rPr kumimoji="1" lang="ja-JP" altLang="en-US" sz="2000" b="1" dirty="0"/>
              <a:t>　　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～</a:t>
            </a:r>
            <a:r>
              <a:rPr kumimoji="1" lang="en-US" altLang="ja-JP" sz="2000" b="1" dirty="0"/>
              <a:t>】</a:t>
            </a:r>
            <a:r>
              <a:rPr kumimoji="1" lang="ja-JP" altLang="en-US" sz="2000" b="1" dirty="0"/>
              <a:t>（上）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バー</a:t>
            </a:r>
            <a:r>
              <a:rPr kumimoji="1" lang="ja-JP" altLang="en-US" sz="2000" b="1" dirty="0"/>
              <a:t>（ハイフン）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ー</a:t>
            </a:r>
            <a:r>
              <a:rPr kumimoji="1" lang="en-US" altLang="ja-JP" sz="2000" b="1" dirty="0"/>
              <a:t>】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アンダーバー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＿</a:t>
            </a:r>
            <a:r>
              <a:rPr kumimoji="1" lang="en-US" altLang="ja-JP" sz="2000" b="1" dirty="0"/>
              <a:t>】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スラッシュ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【/】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コロン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：</a:t>
            </a:r>
            <a:r>
              <a:rPr kumimoji="1" lang="en-US" altLang="ja-JP" sz="2000" b="1" dirty="0"/>
              <a:t>】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セミコロン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；</a:t>
            </a:r>
            <a:r>
              <a:rPr kumimoji="1" lang="en-US" altLang="ja-JP" sz="2000" b="1" dirty="0"/>
              <a:t>】</a:t>
            </a:r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1FC54D-1900-CCFE-B756-43C3F7947458}"/>
              </a:ext>
            </a:extLst>
          </p:cNvPr>
          <p:cNvSpPr txBox="1"/>
          <p:nvPr/>
        </p:nvSpPr>
        <p:spPr>
          <a:xfrm>
            <a:off x="586854" y="3905534"/>
            <a:ext cx="3405116" cy="286232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用語（ホームページ）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サイト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ページ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ホームページ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ブラウザ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EDGE,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InternetExplorer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,</a:t>
            </a: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chrome, …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クラウド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インターネット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F719A7-7E9D-05EE-C13D-4FB66C02CB5F}"/>
              </a:ext>
            </a:extLst>
          </p:cNvPr>
          <p:cNvSpPr txBox="1"/>
          <p:nvPr/>
        </p:nvSpPr>
        <p:spPr>
          <a:xfrm>
            <a:off x="4997356" y="1594512"/>
            <a:ext cx="3405116" cy="44012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用語（単位）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メガ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M  </a:t>
            </a:r>
            <a:r>
              <a:rPr kumimoji="1" lang="en-US" altLang="ja-JP" sz="2000" b="1" dirty="0"/>
              <a:t>=1000k = 100</a:t>
            </a:r>
            <a:r>
              <a:rPr kumimoji="1" lang="ja-JP" altLang="en-US" sz="2000" b="1" dirty="0"/>
              <a:t>万</a:t>
            </a:r>
            <a:endParaRPr kumimoji="1" lang="en-US" altLang="ja-JP" sz="2000" b="1" u="sng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キロ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ｋ </a:t>
            </a:r>
            <a:r>
              <a:rPr kumimoji="1" lang="en-US" altLang="ja-JP" sz="2000" b="1" dirty="0"/>
              <a:t>=2^10 =1024 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≒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1000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テラ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Ｔ </a:t>
            </a:r>
            <a:r>
              <a:rPr kumimoji="1" lang="en-US" altLang="ja-JP" sz="2000" b="1" dirty="0"/>
              <a:t>=1000M = 10</a:t>
            </a:r>
            <a:r>
              <a:rPr kumimoji="1" lang="ja-JP" altLang="en-US" sz="2000" b="1" dirty="0"/>
              <a:t>億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ビット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ｂ 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バイト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Ｂ </a:t>
            </a:r>
            <a:r>
              <a:rPr kumimoji="1" lang="en-US" altLang="ja-JP" sz="2000" b="1" dirty="0"/>
              <a:t>=8 b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</a:t>
            </a:r>
          </a:p>
          <a:p>
            <a:r>
              <a:rPr kumimoji="1" lang="ja-JP" altLang="en-US" sz="2000" b="1" dirty="0"/>
              <a:t>１</a:t>
            </a:r>
            <a:r>
              <a:rPr kumimoji="1" lang="en-US" altLang="ja-JP" sz="2000" b="1" dirty="0"/>
              <a:t>TB =</a:t>
            </a:r>
            <a:r>
              <a:rPr kumimoji="1" lang="ja-JP" altLang="en-US" sz="2000" b="1" dirty="0"/>
              <a:t> </a:t>
            </a:r>
            <a:r>
              <a:rPr kumimoji="1" lang="en-US" altLang="ja-JP" sz="2000" b="1" dirty="0"/>
              <a:t>1000MB</a:t>
            </a:r>
            <a:r>
              <a:rPr kumimoji="1" lang="ja-JP" altLang="en-US" sz="2000" b="1" dirty="0"/>
              <a:t> </a:t>
            </a:r>
            <a:r>
              <a:rPr kumimoji="1" lang="en-US" altLang="ja-JP" sz="2000" b="1" dirty="0"/>
              <a:t>= 1000,000,000kB = … kb = … b </a:t>
            </a:r>
          </a:p>
          <a:p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パー </a:t>
            </a:r>
            <a:r>
              <a:rPr kumimoji="1" lang="en-US" altLang="ja-JP" sz="2000" b="1" u="sng" dirty="0">
                <a:solidFill>
                  <a:srgbClr val="FF0000"/>
                </a:solidFill>
              </a:rPr>
              <a:t>p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キロビーピーエス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/>
              <a:t>kbps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ギガビーピーエス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Gbps</a:t>
            </a: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2000" b="1" dirty="0"/>
              <a:t>→</a:t>
            </a:r>
            <a:r>
              <a:rPr kumimoji="1" lang="en-US" altLang="ja-JP" sz="2000" b="1" dirty="0"/>
              <a:t>3G, 4G, 5G</a:t>
            </a:r>
          </a:p>
        </p:txBody>
      </p:sp>
    </p:spTree>
    <p:extLst>
      <p:ext uri="{BB962C8B-B14F-4D97-AF65-F5344CB8AC3E}">
        <p14:creationId xmlns:p14="http://schemas.microsoft.com/office/powerpoint/2010/main" val="213991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1C16E6-5719-5F83-D2D5-1E165522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実習１　ホームページ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6F94DC-EE8E-44C5-3028-5A5852B62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１．ホームページ閲覧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5629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2631E-6103-CCAD-0531-8FDAF41B5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7748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/>
              <a:t>ホームページ閲覧の仕組み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1E4159-B471-89D8-DCA3-DA17C3EF0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9747" y="0"/>
            <a:ext cx="1914253" cy="1796552"/>
          </a:xfrm>
          <a:noFill/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BEAFC8B7-F827-70A7-BDA3-7771820A3D35}"/>
              </a:ext>
            </a:extLst>
          </p:cNvPr>
          <p:cNvSpPr/>
          <p:nvPr/>
        </p:nvSpPr>
        <p:spPr>
          <a:xfrm>
            <a:off x="2270748" y="1993002"/>
            <a:ext cx="2715904" cy="278414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インターネット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5" name="四角形: 角度付き 4">
            <a:extLst>
              <a:ext uri="{FF2B5EF4-FFF2-40B4-BE49-F238E27FC236}">
                <a16:creationId xmlns:a16="http://schemas.microsoft.com/office/drawing/2014/main" id="{FC559CC9-26CE-F6EA-CB7A-C268C5974ACC}"/>
              </a:ext>
            </a:extLst>
          </p:cNvPr>
          <p:cNvSpPr/>
          <p:nvPr/>
        </p:nvSpPr>
        <p:spPr>
          <a:xfrm>
            <a:off x="464427" y="4502369"/>
            <a:ext cx="1229709" cy="1086507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端末</a:t>
            </a:r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6" name="直方体 5">
            <a:extLst>
              <a:ext uri="{FF2B5EF4-FFF2-40B4-BE49-F238E27FC236}">
                <a16:creationId xmlns:a16="http://schemas.microsoft.com/office/drawing/2014/main" id="{3A543439-07A4-0D27-20E3-73A3462CBE84}"/>
              </a:ext>
            </a:extLst>
          </p:cNvPr>
          <p:cNvSpPr/>
          <p:nvPr/>
        </p:nvSpPr>
        <p:spPr>
          <a:xfrm>
            <a:off x="5500197" y="1680341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7" name="直方体 6">
            <a:extLst>
              <a:ext uri="{FF2B5EF4-FFF2-40B4-BE49-F238E27FC236}">
                <a16:creationId xmlns:a16="http://schemas.microsoft.com/office/drawing/2014/main" id="{A536733E-1899-46DD-BE32-F3CBF5AE9E76}"/>
              </a:ext>
            </a:extLst>
          </p:cNvPr>
          <p:cNvSpPr/>
          <p:nvPr/>
        </p:nvSpPr>
        <p:spPr>
          <a:xfrm>
            <a:off x="412533" y="2229508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8" name="直方体 7">
            <a:extLst>
              <a:ext uri="{FF2B5EF4-FFF2-40B4-BE49-F238E27FC236}">
                <a16:creationId xmlns:a16="http://schemas.microsoft.com/office/drawing/2014/main" id="{3835AC2C-74DE-F215-2D8F-152186E52DB5}"/>
              </a:ext>
            </a:extLst>
          </p:cNvPr>
          <p:cNvSpPr/>
          <p:nvPr/>
        </p:nvSpPr>
        <p:spPr>
          <a:xfrm>
            <a:off x="4577914" y="4678417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11" name="四角形: 角度付き 10">
            <a:extLst>
              <a:ext uri="{FF2B5EF4-FFF2-40B4-BE49-F238E27FC236}">
                <a16:creationId xmlns:a16="http://schemas.microsoft.com/office/drawing/2014/main" id="{7BD129AC-BEE8-6885-2363-BD862083778B}"/>
              </a:ext>
            </a:extLst>
          </p:cNvPr>
          <p:cNvSpPr/>
          <p:nvPr/>
        </p:nvSpPr>
        <p:spPr>
          <a:xfrm>
            <a:off x="6806107" y="2998732"/>
            <a:ext cx="1229709" cy="1086507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サイト</a:t>
            </a:r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12" name="フレーム 11">
            <a:extLst>
              <a:ext uri="{FF2B5EF4-FFF2-40B4-BE49-F238E27FC236}">
                <a16:creationId xmlns:a16="http://schemas.microsoft.com/office/drawing/2014/main" id="{23B35390-2039-6DFE-B286-11E2C318F54D}"/>
              </a:ext>
            </a:extLst>
          </p:cNvPr>
          <p:cNvSpPr/>
          <p:nvPr/>
        </p:nvSpPr>
        <p:spPr>
          <a:xfrm>
            <a:off x="7505700" y="4476750"/>
            <a:ext cx="1322990" cy="1143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ホームページ</a:t>
            </a:r>
          </a:p>
        </p:txBody>
      </p:sp>
      <p:cxnSp>
        <p:nvCxnSpPr>
          <p:cNvPr id="15" name="コネクタ: カギ線 14">
            <a:extLst>
              <a:ext uri="{FF2B5EF4-FFF2-40B4-BE49-F238E27FC236}">
                <a16:creationId xmlns:a16="http://schemas.microsoft.com/office/drawing/2014/main" id="{7B25E113-6E0B-2109-7FF8-C84B05C1F064}"/>
              </a:ext>
            </a:extLst>
          </p:cNvPr>
          <p:cNvCxnSpPr>
            <a:cxnSpLocks/>
            <a:stCxn id="4" idx="7"/>
          </p:cNvCxnSpPr>
          <p:nvPr/>
        </p:nvCxnSpPr>
        <p:spPr>
          <a:xfrm rot="16200000" flipH="1">
            <a:off x="4818798" y="2170849"/>
            <a:ext cx="323420" cy="783183"/>
          </a:xfrm>
          <a:prstGeom prst="bentConnector4">
            <a:avLst>
              <a:gd name="adj1" fmla="val -70682"/>
              <a:gd name="adj2" fmla="val 7539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E9484E8F-0821-1CFC-7650-0F4C006E2F60}"/>
              </a:ext>
            </a:extLst>
          </p:cNvPr>
          <p:cNvCxnSpPr>
            <a:cxnSpLocks/>
          </p:cNvCxnSpPr>
          <p:nvPr/>
        </p:nvCxnSpPr>
        <p:spPr>
          <a:xfrm flipH="1" flipV="1">
            <a:off x="6390290" y="2911366"/>
            <a:ext cx="346841" cy="3993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1ACAE58E-9E3F-3843-4A6D-DEEE3E539A41}"/>
              </a:ext>
            </a:extLst>
          </p:cNvPr>
          <p:cNvCxnSpPr>
            <a:cxnSpLocks/>
          </p:cNvCxnSpPr>
          <p:nvPr/>
        </p:nvCxnSpPr>
        <p:spPr>
          <a:xfrm flipH="1" flipV="1">
            <a:off x="7467600" y="4083269"/>
            <a:ext cx="346841" cy="3993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コネクタ: カギ線 41">
            <a:extLst>
              <a:ext uri="{FF2B5EF4-FFF2-40B4-BE49-F238E27FC236}">
                <a16:creationId xmlns:a16="http://schemas.microsoft.com/office/drawing/2014/main" id="{546EB20A-E411-4F98-ACCB-1FF48618ADD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74483" y="3886201"/>
            <a:ext cx="920969" cy="311368"/>
          </a:xfrm>
          <a:prstGeom prst="bentConnector3">
            <a:avLst>
              <a:gd name="adj1" fmla="val 4999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コネクタ: カギ線 49">
            <a:extLst>
              <a:ext uri="{FF2B5EF4-FFF2-40B4-BE49-F238E27FC236}">
                <a16:creationId xmlns:a16="http://schemas.microsoft.com/office/drawing/2014/main" id="{5C12A1FE-394D-15D4-D3F9-83060167828A}"/>
              </a:ext>
            </a:extLst>
          </p:cNvPr>
          <p:cNvCxnSpPr>
            <a:cxnSpLocks/>
          </p:cNvCxnSpPr>
          <p:nvPr/>
        </p:nvCxnSpPr>
        <p:spPr>
          <a:xfrm flipV="1">
            <a:off x="1841282" y="2533650"/>
            <a:ext cx="711418" cy="19706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コネクタ: カギ線 55">
            <a:extLst>
              <a:ext uri="{FF2B5EF4-FFF2-40B4-BE49-F238E27FC236}">
                <a16:creationId xmlns:a16="http://schemas.microsoft.com/office/drawing/2014/main" id="{68739556-08F4-8920-6B29-481DBB1340FA}"/>
              </a:ext>
            </a:extLst>
          </p:cNvPr>
          <p:cNvCxnSpPr>
            <a:cxnSpLocks/>
            <a:stCxn id="8" idx="0"/>
          </p:cNvCxnSpPr>
          <p:nvPr/>
        </p:nvCxnSpPr>
        <p:spPr>
          <a:xfrm rot="16200000" flipV="1">
            <a:off x="4816699" y="4054040"/>
            <a:ext cx="773167" cy="47558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円弧 61">
            <a:extLst>
              <a:ext uri="{FF2B5EF4-FFF2-40B4-BE49-F238E27FC236}">
                <a16:creationId xmlns:a16="http://schemas.microsoft.com/office/drawing/2014/main" id="{86281301-E1BA-5235-7934-B177FADBD5ED}"/>
              </a:ext>
            </a:extLst>
          </p:cNvPr>
          <p:cNvSpPr/>
          <p:nvPr/>
        </p:nvSpPr>
        <p:spPr>
          <a:xfrm>
            <a:off x="1619250" y="2628900"/>
            <a:ext cx="5753100" cy="3638550"/>
          </a:xfrm>
          <a:prstGeom prst="arc">
            <a:avLst>
              <a:gd name="adj1" fmla="val 10799807"/>
              <a:gd name="adj2" fmla="val 21411532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吹き出し: 円形 62">
            <a:extLst>
              <a:ext uri="{FF2B5EF4-FFF2-40B4-BE49-F238E27FC236}">
                <a16:creationId xmlns:a16="http://schemas.microsoft.com/office/drawing/2014/main" id="{CDF0A13E-78CF-A8F0-8DC0-60D19044C752}"/>
              </a:ext>
            </a:extLst>
          </p:cNvPr>
          <p:cNvSpPr/>
          <p:nvPr/>
        </p:nvSpPr>
        <p:spPr>
          <a:xfrm>
            <a:off x="1676400" y="914400"/>
            <a:ext cx="2019300" cy="971550"/>
          </a:xfrm>
          <a:prstGeom prst="wedgeEllipseCallout">
            <a:avLst>
              <a:gd name="adj1" fmla="val 31997"/>
              <a:gd name="adj2" fmla="val 131128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データ</a:t>
            </a:r>
          </a:p>
        </p:txBody>
      </p:sp>
    </p:spTree>
    <p:extLst>
      <p:ext uri="{BB962C8B-B14F-4D97-AF65-F5344CB8AC3E}">
        <p14:creationId xmlns:p14="http://schemas.microsoft.com/office/powerpoint/2010/main" val="27984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132</Words>
  <Application>Microsoft Office PowerPoint</Application>
  <PresentationFormat>画面に合わせる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５．インターネット</vt:lpstr>
      <vt:lpstr>インターネット</vt:lpstr>
      <vt:lpstr>実習１　ホームページ</vt:lpstr>
      <vt:lpstr>ホームページ閲覧の仕組み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５．インターネットとメール</dc:title>
  <dc:creator>夜久 竹夫gmail</dc:creator>
  <cp:lastModifiedBy>夜久 竹夫gmail</cp:lastModifiedBy>
  <cp:revision>6</cp:revision>
  <dcterms:created xsi:type="dcterms:W3CDTF">2022-10-26T07:53:54Z</dcterms:created>
  <dcterms:modified xsi:type="dcterms:W3CDTF">2022-10-26T09:44:07Z</dcterms:modified>
</cp:coreProperties>
</file>