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1" r:id="rId6"/>
    <p:sldId id="264" r:id="rId7"/>
    <p:sldId id="259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4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夜久 竹夫gmail" userId="18c73cc4e4505b5f" providerId="LiveId" clId="{77115EEC-01ED-47E1-BB97-5DEA4A1A0964}"/>
    <pc:docChg chg="modSld">
      <pc:chgData name="夜久 竹夫gmail" userId="18c73cc4e4505b5f" providerId="LiveId" clId="{77115EEC-01ED-47E1-BB97-5DEA4A1A0964}" dt="2021-11-15T03:46:18.924" v="65" actId="20577"/>
      <pc:docMkLst>
        <pc:docMk/>
      </pc:docMkLst>
      <pc:sldChg chg="modSp mod">
        <pc:chgData name="夜久 竹夫gmail" userId="18c73cc4e4505b5f" providerId="LiveId" clId="{77115EEC-01ED-47E1-BB97-5DEA4A1A0964}" dt="2021-11-15T03:46:18.924" v="65" actId="20577"/>
        <pc:sldMkLst>
          <pc:docMk/>
          <pc:sldMk cId="2001724900" sldId="256"/>
        </pc:sldMkLst>
        <pc:spChg chg="mod">
          <ac:chgData name="夜久 竹夫gmail" userId="18c73cc4e4505b5f" providerId="LiveId" clId="{77115EEC-01ED-47E1-BB97-5DEA4A1A0964}" dt="2021-11-15T03:45:53.115" v="19" actId="20577"/>
          <ac:spMkLst>
            <pc:docMk/>
            <pc:sldMk cId="2001724900" sldId="256"/>
            <ac:spMk id="2" creationId="{06D51CE4-ED74-45BC-BA80-13D84822FB86}"/>
          </ac:spMkLst>
        </pc:spChg>
        <pc:spChg chg="mod">
          <ac:chgData name="夜久 竹夫gmail" userId="18c73cc4e4505b5f" providerId="LiveId" clId="{77115EEC-01ED-47E1-BB97-5DEA4A1A0964}" dt="2021-11-15T03:46:18.924" v="65" actId="20577"/>
          <ac:spMkLst>
            <pc:docMk/>
            <pc:sldMk cId="2001724900" sldId="256"/>
            <ac:spMk id="3" creationId="{6F51F261-6B30-4DC1-BE8F-8493629844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4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61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77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59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10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68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6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32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56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1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56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9CB5-0251-4914-8FB8-A39A054EDEC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B313-BC95-45F0-8239-602154ECF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8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6D51CE4-ED74-45BC-BA80-13D84822F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学習会　</a:t>
            </a:r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6F51F261-6B30-4DC1-BE8F-849362984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15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/>
              <a:t>夜久　竹夫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172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C887B036-523A-43CE-B75D-6D8D684C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FC22BD0-6C7E-4258-A89E-D9FA955D0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Gmail</a:t>
            </a:r>
            <a:r>
              <a:rPr kumimoji="1" lang="ja-JP" altLang="en-US" dirty="0"/>
              <a:t>アカウントを登録</a:t>
            </a:r>
            <a:endParaRPr kumimoji="1" lang="en-US" altLang="ja-JP" dirty="0"/>
          </a:p>
          <a:p>
            <a:r>
              <a:rPr kumimoji="1" lang="ja-JP" altLang="en-US" dirty="0"/>
              <a:t>取得した</a:t>
            </a:r>
            <a:r>
              <a:rPr kumimoji="1" lang="en-US" altLang="ja-JP" dirty="0" err="1"/>
              <a:t>gmail</a:t>
            </a:r>
            <a:r>
              <a:rPr kumimoji="1" lang="ja-JP" altLang="en-US" dirty="0"/>
              <a:t>アカウント（メールアドレス）を</a:t>
            </a:r>
            <a:r>
              <a:rPr kumimoji="1" lang="en-US" altLang="ja-JP" dirty="0"/>
              <a:t>outlook</a:t>
            </a:r>
            <a:r>
              <a:rPr kumimoji="1" lang="ja-JP" altLang="en-US" dirty="0"/>
              <a:t>に登録</a:t>
            </a:r>
            <a:endParaRPr kumimoji="1" lang="en-US" altLang="ja-JP" dirty="0"/>
          </a:p>
          <a:p>
            <a:r>
              <a:rPr lang="ja-JP" altLang="en-US" dirty="0"/>
              <a:t>登録した</a:t>
            </a:r>
            <a:r>
              <a:rPr lang="en-US" altLang="ja-JP" dirty="0" err="1"/>
              <a:t>gmail</a:t>
            </a:r>
            <a:r>
              <a:rPr lang="en-US" altLang="ja-JP" dirty="0"/>
              <a:t> </a:t>
            </a:r>
            <a:r>
              <a:rPr lang="ja-JP" altLang="en-US" dirty="0"/>
              <a:t>メールアドレスと</a:t>
            </a:r>
            <a:r>
              <a:rPr lang="en-US" altLang="ja-JP" dirty="0"/>
              <a:t>outlook</a:t>
            </a:r>
            <a:r>
              <a:rPr lang="ja-JP" altLang="en-US" dirty="0"/>
              <a:t>でメールの送受信をする。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38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EAB882F-E8E8-4A1E-BDBE-D6391A95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</a:t>
            </a:r>
            <a:r>
              <a:rPr kumimoji="1" lang="ja-JP" altLang="en-US" dirty="0" smtClean="0"/>
              <a:t>回目</a:t>
            </a:r>
            <a:r>
              <a:rPr kumimoji="1" lang="ja-JP" altLang="en-US" dirty="0"/>
              <a:t>。便利な使い方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619A3FD-C0EE-456B-B315-19E621FA3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１．キーボード</a:t>
            </a:r>
            <a:endParaRPr kumimoji="1" lang="en-US" altLang="ja-JP" dirty="0"/>
          </a:p>
          <a:p>
            <a:r>
              <a:rPr lang="ja-JP" altLang="en-US" dirty="0"/>
              <a:t>２．スクショ</a:t>
            </a:r>
            <a:endParaRPr lang="en-US" altLang="ja-JP" dirty="0"/>
          </a:p>
          <a:p>
            <a:r>
              <a:rPr kumimoji="1" lang="ja-JP" altLang="en-US" dirty="0"/>
              <a:t>３．困ったとき</a:t>
            </a:r>
          </a:p>
        </p:txBody>
      </p:sp>
    </p:spTree>
    <p:extLst>
      <p:ext uri="{BB962C8B-B14F-4D97-AF65-F5344CB8AC3E}">
        <p14:creationId xmlns:p14="http://schemas.microsoft.com/office/powerpoint/2010/main" val="372510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4AFD319-B9AC-4399-A212-2279CC2D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KB</a:t>
            </a:r>
            <a:r>
              <a:rPr lang="ja-JP" altLang="en-US" dirty="0"/>
              <a:t>と指の位置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948701E-9E40-4374-B2EC-C708D15B6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ホームポジションと指の守備範囲</a:t>
            </a:r>
          </a:p>
        </p:txBody>
      </p:sp>
    </p:spTree>
    <p:extLst>
      <p:ext uri="{BB962C8B-B14F-4D97-AF65-F5344CB8AC3E}">
        <p14:creationId xmlns:p14="http://schemas.microsoft.com/office/powerpoint/2010/main" val="18038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4A930C3-D877-4E9D-B21E-DC8BCA8F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DF81EB5B-6E6E-4FE5-9AD4-AF1838106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高校の教科書の文を</a:t>
            </a:r>
            <a:r>
              <a:rPr kumimoji="1" lang="en-US" altLang="ja-JP" dirty="0"/>
              <a:t>KB</a:t>
            </a:r>
            <a:r>
              <a:rPr kumimoji="1" lang="ja-JP" altLang="en-US" dirty="0"/>
              <a:t>を見ないで打つ練習</a:t>
            </a:r>
          </a:p>
        </p:txBody>
      </p:sp>
    </p:spTree>
    <p:extLst>
      <p:ext uri="{BB962C8B-B14F-4D97-AF65-F5344CB8AC3E}">
        <p14:creationId xmlns:p14="http://schemas.microsoft.com/office/powerpoint/2010/main" val="15283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292D0D2-55D5-4EA5-B2EF-FF411676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365126"/>
            <a:ext cx="8507896" cy="1325563"/>
          </a:xfrm>
        </p:spPr>
        <p:txBody>
          <a:bodyPr/>
          <a:lstStyle/>
          <a:p>
            <a:r>
              <a:rPr kumimoji="1" lang="ja-JP" altLang="en-US" dirty="0" smtClean="0"/>
              <a:t>スクリーンショット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スクショ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A141F99-71ED-4472-9C91-19C3E016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画面</a:t>
            </a:r>
            <a:r>
              <a:rPr kumimoji="1" lang="ja-JP" altLang="en-US" dirty="0"/>
              <a:t>全体のピクチャフォルダへのコピー</a:t>
            </a:r>
            <a:endParaRPr kumimoji="1" lang="en-US" altLang="ja-JP" dirty="0"/>
          </a:p>
          <a:p>
            <a:r>
              <a:rPr lang="en-US" altLang="ja-JP" dirty="0"/>
              <a:t>&lt;</a:t>
            </a:r>
            <a:r>
              <a:rPr lang="ja-JP" altLang="en-US" dirty="0"/>
              <a:t>スタートキー</a:t>
            </a:r>
            <a:r>
              <a:rPr lang="en-US" altLang="ja-JP" dirty="0"/>
              <a:t>&gt;+&lt;</a:t>
            </a:r>
            <a:r>
              <a:rPr lang="en-US" altLang="ja-JP" dirty="0" err="1"/>
              <a:t>PrtScreen</a:t>
            </a:r>
            <a:r>
              <a:rPr lang="en-US" altLang="ja-JP" dirty="0"/>
              <a:t>&gt;</a:t>
            </a:r>
            <a:r>
              <a:rPr lang="ja-JP" altLang="en-US" dirty="0"/>
              <a:t>キーを同時に押す</a:t>
            </a:r>
            <a:endParaRPr lang="en-US" altLang="ja-JP" dirty="0"/>
          </a:p>
          <a:p>
            <a:r>
              <a:rPr kumimoji="1" lang="ja-JP" altLang="en-US" dirty="0"/>
              <a:t>画面がピクチャフォルダにコピーされる。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デスクトップ全体をコピー </a:t>
            </a:r>
            <a:r>
              <a:rPr lang="en-US" altLang="ja-JP" dirty="0"/>
              <a:t>&lt;</a:t>
            </a:r>
            <a:r>
              <a:rPr lang="en-US" altLang="ja-JP" dirty="0" err="1"/>
              <a:t>PrtScreen</a:t>
            </a:r>
            <a:r>
              <a:rPr lang="en-US" altLang="ja-JP" dirty="0"/>
              <a:t>&gt;</a:t>
            </a:r>
            <a:r>
              <a:rPr lang="ja-JP" altLang="en-US" dirty="0"/>
              <a:t>を押す</a:t>
            </a:r>
            <a:endParaRPr lang="en-US" altLang="ja-JP" dirty="0"/>
          </a:p>
          <a:p>
            <a:r>
              <a:rPr lang="ja-JP" altLang="en-US" dirty="0"/>
              <a:t>手前のウィンドウをコピー </a:t>
            </a:r>
            <a:r>
              <a:rPr lang="en-US" altLang="ja-JP" dirty="0"/>
              <a:t>&lt;Alt&gt; + &lt;</a:t>
            </a:r>
            <a:r>
              <a:rPr lang="en-US" altLang="ja-JP" dirty="0" err="1"/>
              <a:t>PrtScreen</a:t>
            </a:r>
            <a:r>
              <a:rPr lang="en-US" altLang="ja-JP" dirty="0"/>
              <a:t>&gt; </a:t>
            </a:r>
            <a:r>
              <a:rPr lang="ja-JP" altLang="en-US" dirty="0"/>
              <a:t>を押す。</a:t>
            </a:r>
            <a:endParaRPr lang="en-US" altLang="ja-JP" dirty="0"/>
          </a:p>
          <a:p>
            <a:r>
              <a:rPr lang="ja-JP" altLang="en-US" dirty="0"/>
              <a:t>コピーされた画像はアプリ</a:t>
            </a:r>
            <a:r>
              <a:rPr lang="en-US" altLang="ja-JP" dirty="0"/>
              <a:t>(</a:t>
            </a:r>
            <a:r>
              <a:rPr lang="ja-JP" altLang="en-US" dirty="0"/>
              <a:t>例えば</a:t>
            </a:r>
            <a:r>
              <a:rPr lang="en-US" altLang="ja-JP" dirty="0"/>
              <a:t>word)</a:t>
            </a:r>
            <a:r>
              <a:rPr lang="ja-JP" altLang="en-US" dirty="0"/>
              <a:t>で</a:t>
            </a:r>
            <a:r>
              <a:rPr lang="en-US" altLang="ja-JP" dirty="0"/>
              <a:t>&lt;</a:t>
            </a:r>
            <a:r>
              <a:rPr lang="ja-JP" altLang="en-US" dirty="0"/>
              <a:t>貼り付け</a:t>
            </a:r>
            <a:r>
              <a:rPr lang="en-US" altLang="ja-JP" dirty="0"/>
              <a:t>&gt;</a:t>
            </a:r>
            <a:r>
              <a:rPr lang="ja-JP" altLang="en-US" dirty="0"/>
              <a:t>て使う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193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14E1847-3DF8-4E41-A2E7-915414B9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92389AA-C2DE-422D-B241-8366AED35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デスクトップ全体のピクチャフォルダへのコピー</a:t>
            </a:r>
            <a:endParaRPr lang="en-US" altLang="ja-JP" dirty="0"/>
          </a:p>
          <a:p>
            <a:r>
              <a:rPr kumimoji="1" lang="ja-JP" altLang="en-US" dirty="0"/>
              <a:t>デスクトップを表示させて、</a:t>
            </a:r>
            <a:r>
              <a:rPr lang="en-US" altLang="ja-JP" dirty="0"/>
              <a:t>&lt;</a:t>
            </a:r>
            <a:r>
              <a:rPr lang="ja-JP" altLang="en-US" dirty="0"/>
              <a:t>スタート</a:t>
            </a:r>
            <a:r>
              <a:rPr lang="en-US" altLang="ja-JP" dirty="0"/>
              <a:t>&gt;</a:t>
            </a:r>
            <a:r>
              <a:rPr lang="ja-JP" altLang="en-US" dirty="0"/>
              <a:t> </a:t>
            </a:r>
            <a:r>
              <a:rPr lang="en-US" altLang="ja-JP" dirty="0"/>
              <a:t>+ &lt;</a:t>
            </a:r>
            <a:r>
              <a:rPr lang="en-US" altLang="ja-JP" dirty="0" err="1"/>
              <a:t>PrtScreen</a:t>
            </a:r>
            <a:r>
              <a:rPr lang="en-US" altLang="ja-JP" dirty="0"/>
              <a:t>&gt; </a:t>
            </a:r>
            <a:r>
              <a:rPr lang="ja-JP" altLang="en-US" dirty="0"/>
              <a:t>を押す。</a:t>
            </a:r>
            <a:endParaRPr lang="en-US" altLang="ja-JP" dirty="0"/>
          </a:p>
          <a:p>
            <a:r>
              <a:rPr kumimoji="1" lang="ja-JP" altLang="en-US" dirty="0"/>
              <a:t>ピクチャフォルダを表示させて、スクリーンショットを画面に出す。</a:t>
            </a:r>
            <a:endParaRPr kumimoji="1" lang="en-US" altLang="ja-JP" dirty="0"/>
          </a:p>
          <a:p>
            <a:r>
              <a:rPr lang="ja-JP" altLang="en-US" dirty="0"/>
              <a:t>メールで添付して誰かに送る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ワードの文書を表示する。この文書画面だけコピー。別のワード文書に挿入（貼り付け）。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69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74D5378-D61B-4C7F-B2EE-B4FF5637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10</a:t>
            </a:r>
            <a:r>
              <a:rPr kumimoji="1" lang="ja-JP" altLang="en-US" dirty="0"/>
              <a:t>　資格とアプリ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150E59A9-A08D-4621-BCA8-E85B1C219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資格</a:t>
            </a:r>
            <a:endParaRPr kumimoji="1" lang="en-US" altLang="ja-JP" dirty="0"/>
          </a:p>
          <a:p>
            <a:r>
              <a:rPr lang="ja-JP" altLang="en-US" dirty="0"/>
              <a:t>アプリ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54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780136A-D33E-42D6-80AF-4CB3DCD7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資格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226CC977-0F47-4DD0-85D0-BC9CCE17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MOS</a:t>
            </a:r>
            <a:r>
              <a:rPr kumimoji="1" lang="ja-JP" altLang="en-US" dirty="0"/>
              <a:t>試験（マイクロソフト）</a:t>
            </a:r>
            <a:endParaRPr kumimoji="1" lang="en-US" altLang="ja-JP" dirty="0"/>
          </a:p>
          <a:p>
            <a:r>
              <a:rPr lang="ja-JP" altLang="en-US" dirty="0"/>
              <a:t>マイクロソフトオフィスの技能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IT</a:t>
            </a:r>
            <a:r>
              <a:rPr kumimoji="1" lang="ja-JP" altLang="en-US" dirty="0"/>
              <a:t>パスポート試験（国）</a:t>
            </a:r>
            <a:endParaRPr kumimoji="1" lang="en-US" altLang="ja-JP" dirty="0"/>
          </a:p>
          <a:p>
            <a:r>
              <a:rPr kumimoji="1" lang="en-US" altLang="ja-JP" dirty="0"/>
              <a:t>PC</a:t>
            </a:r>
            <a:r>
              <a:rPr kumimoji="1" lang="ja-JP" altLang="en-US" dirty="0"/>
              <a:t>の設定。アプリのインストール法。周辺機器の接続法（ケーブルのつなぎ方）。ネットワークへの接続法。などなど。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264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01A0A6F-9ACF-4130-BC1B-CCB1CCAE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21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アプリ</a:t>
            </a:r>
            <a:r>
              <a:rPr lang="ja-JP" altLang="en-US" dirty="0"/>
              <a:t>の階層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C96A91E3-8DA1-4B8A-B2AB-A25C1DDF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95" y="1011893"/>
            <a:ext cx="6350990" cy="52329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39616D45-7380-4407-8C54-5B5CECCFDED5}"/>
              </a:ext>
            </a:extLst>
          </p:cNvPr>
          <p:cNvSpPr txBox="1"/>
          <p:nvPr/>
        </p:nvSpPr>
        <p:spPr>
          <a:xfrm>
            <a:off x="2449585" y="4479721"/>
            <a:ext cx="2197914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WINDOWS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8AA9B14E-6A7E-4047-9FF7-758A3170627F}"/>
              </a:ext>
            </a:extLst>
          </p:cNvPr>
          <p:cNvSpPr txBox="1"/>
          <p:nvPr/>
        </p:nvSpPr>
        <p:spPr>
          <a:xfrm>
            <a:off x="5134062" y="3315050"/>
            <a:ext cx="1384184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OFFICE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4A6045F4-FD57-4C8C-AC50-164183D2F3AE}"/>
              </a:ext>
            </a:extLst>
          </p:cNvPr>
          <p:cNvSpPr txBox="1"/>
          <p:nvPr/>
        </p:nvSpPr>
        <p:spPr>
          <a:xfrm>
            <a:off x="3640821" y="3333225"/>
            <a:ext cx="1098957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LIBREOFFICE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6ADA3A65-4CF8-451E-84EF-F4991BF95F35}"/>
              </a:ext>
            </a:extLst>
          </p:cNvPr>
          <p:cNvSpPr txBox="1"/>
          <p:nvPr/>
        </p:nvSpPr>
        <p:spPr>
          <a:xfrm>
            <a:off x="2346791" y="2655115"/>
            <a:ext cx="1109474" cy="120032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OFFICE</a:t>
            </a:r>
          </a:p>
          <a:p>
            <a:r>
              <a:rPr kumimoji="1" lang="en-US" altLang="ja-JP" dirty="0"/>
              <a:t>WORD OUTLOOK</a:t>
            </a:r>
          </a:p>
          <a:p>
            <a:r>
              <a:rPr kumimoji="1" lang="en-US" altLang="ja-JP" dirty="0"/>
              <a:t>EXCEL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B102EF02-4DF7-4E36-B979-8B568FB5A97D}"/>
              </a:ext>
            </a:extLst>
          </p:cNvPr>
          <p:cNvSpPr txBox="1"/>
          <p:nvPr/>
        </p:nvSpPr>
        <p:spPr>
          <a:xfrm>
            <a:off x="5142451" y="4514675"/>
            <a:ext cx="1461082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IOS</a:t>
            </a:r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DAA84FCE-04F1-4DF1-ABC3-296042CD5AB8}"/>
              </a:ext>
            </a:extLst>
          </p:cNvPr>
          <p:cNvSpPr txBox="1"/>
          <p:nvPr/>
        </p:nvSpPr>
        <p:spPr>
          <a:xfrm>
            <a:off x="6699278" y="4507684"/>
            <a:ext cx="1726064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ANDROID</a:t>
            </a:r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35487B27-5019-4F5A-92A7-47F1C7AC529C}"/>
              </a:ext>
            </a:extLst>
          </p:cNvPr>
          <p:cNvSpPr txBox="1"/>
          <p:nvPr/>
        </p:nvSpPr>
        <p:spPr>
          <a:xfrm>
            <a:off x="5134063" y="2575419"/>
            <a:ext cx="1352026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各種市販アプリ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CEDA5852-E6AC-4587-AF67-13BA9F98A0D5}"/>
              </a:ext>
            </a:extLst>
          </p:cNvPr>
          <p:cNvSpPr txBox="1"/>
          <p:nvPr/>
        </p:nvSpPr>
        <p:spPr>
          <a:xfrm>
            <a:off x="884309" y="2685875"/>
            <a:ext cx="1229717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各種市販アプリ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10C47D35-E0A4-4200-B88B-D90D3A7266CF}"/>
              </a:ext>
            </a:extLst>
          </p:cNvPr>
          <p:cNvSpPr/>
          <p:nvPr/>
        </p:nvSpPr>
        <p:spPr>
          <a:xfrm>
            <a:off x="2508309" y="5335398"/>
            <a:ext cx="2130804" cy="9479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PC</a:t>
            </a:r>
            <a:r>
              <a:rPr kumimoji="1" lang="ja-JP" altLang="en-US" sz="2000" dirty="0">
                <a:solidFill>
                  <a:schemeClr val="tx1"/>
                </a:solidFill>
              </a:rPr>
              <a:t>ハードウェア</a:t>
            </a:r>
            <a:r>
              <a:rPr kumimoji="1" lang="ja-JP" altLang="en-US" sz="2000" dirty="0"/>
              <a:t>ドウェア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036EDCE0-740C-4765-960F-9C90E1422B81}"/>
              </a:ext>
            </a:extLst>
          </p:cNvPr>
          <p:cNvSpPr/>
          <p:nvPr/>
        </p:nvSpPr>
        <p:spPr>
          <a:xfrm>
            <a:off x="5135460" y="5336796"/>
            <a:ext cx="1424731" cy="9479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スマホハードウェア</a:t>
            </a:r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7AA507EE-792A-43A4-A405-1C0E98A65F13}"/>
              </a:ext>
            </a:extLst>
          </p:cNvPr>
          <p:cNvSpPr/>
          <p:nvPr/>
        </p:nvSpPr>
        <p:spPr>
          <a:xfrm>
            <a:off x="6772711" y="5329805"/>
            <a:ext cx="1616279" cy="9479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スマホハードウェア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E2E6AFE2-4D5F-414D-94D8-150EA48C42A9}"/>
              </a:ext>
            </a:extLst>
          </p:cNvPr>
          <p:cNvSpPr/>
          <p:nvPr/>
        </p:nvSpPr>
        <p:spPr>
          <a:xfrm>
            <a:off x="873852" y="5353574"/>
            <a:ext cx="1391175" cy="9479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大型機ハードウェア</a:t>
            </a:r>
            <a:endParaRPr kumimoji="1" lang="ja-JP" altLang="en-US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E4396177-4FD8-44B5-BD36-E6CA849A2D59}"/>
              </a:ext>
            </a:extLst>
          </p:cNvPr>
          <p:cNvSpPr txBox="1"/>
          <p:nvPr/>
        </p:nvSpPr>
        <p:spPr>
          <a:xfrm>
            <a:off x="901086" y="4506286"/>
            <a:ext cx="1263274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（多数）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D09EA542-99E4-42EE-91D0-4EC6787C2551}"/>
              </a:ext>
            </a:extLst>
          </p:cNvPr>
          <p:cNvSpPr txBox="1"/>
          <p:nvPr/>
        </p:nvSpPr>
        <p:spPr>
          <a:xfrm>
            <a:off x="6783168" y="2586605"/>
            <a:ext cx="1438043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各種市販アプリ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96667EDE-2363-4CDA-B567-6937D2FCA76C}"/>
              </a:ext>
            </a:extLst>
          </p:cNvPr>
          <p:cNvSpPr txBox="1"/>
          <p:nvPr/>
        </p:nvSpPr>
        <p:spPr>
          <a:xfrm>
            <a:off x="860541" y="1990987"/>
            <a:ext cx="7226446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各種ユーザ作成アプリ　</a:t>
            </a:r>
            <a:r>
              <a:rPr kumimoji="1" lang="en-US" altLang="ja-JP" dirty="0"/>
              <a:t>(</a:t>
            </a:r>
            <a:r>
              <a:rPr kumimoji="1" lang="ja-JP" altLang="en-US" dirty="0"/>
              <a:t>コロナ予測、。。。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F3B32814-EB41-4B9B-80D1-508450B5AE77}"/>
              </a:ext>
            </a:extLst>
          </p:cNvPr>
          <p:cNvSpPr txBox="1"/>
          <p:nvPr/>
        </p:nvSpPr>
        <p:spPr>
          <a:xfrm>
            <a:off x="850754" y="3591886"/>
            <a:ext cx="1321995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ATM</a:t>
            </a:r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="" xmlns:a16="http://schemas.microsoft.com/office/drawing/2014/main" id="{09515219-867C-45CF-9B50-8032DA4F6321}"/>
              </a:ext>
            </a:extLst>
          </p:cNvPr>
          <p:cNvSpPr/>
          <p:nvPr/>
        </p:nvSpPr>
        <p:spPr>
          <a:xfrm>
            <a:off x="700481" y="1010874"/>
            <a:ext cx="7185170" cy="66273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各種コンテンツ　（文書、画像、アニメ、音源、、、、）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2787176D-85AF-419F-A405-20855F067127}"/>
              </a:ext>
            </a:extLst>
          </p:cNvPr>
          <p:cNvSpPr txBox="1"/>
          <p:nvPr/>
        </p:nvSpPr>
        <p:spPr>
          <a:xfrm>
            <a:off x="3642222" y="2560040"/>
            <a:ext cx="1173060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各種市販アプリ</a:t>
            </a:r>
          </a:p>
        </p:txBody>
      </p:sp>
    </p:spTree>
    <p:extLst>
      <p:ext uri="{BB962C8B-B14F-4D97-AF65-F5344CB8AC3E}">
        <p14:creationId xmlns:p14="http://schemas.microsoft.com/office/powerpoint/2010/main" val="65183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83A48E8-5C7C-4CE5-A2D8-F807DFA6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データのサイズ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4980C17D-D5BE-4543-A16B-9F99C44B8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英字</a:t>
            </a:r>
            <a:r>
              <a:rPr lang="en-US" altLang="ja-JP" dirty="0"/>
              <a:t>1</a:t>
            </a:r>
            <a:r>
              <a:rPr lang="ja-JP" altLang="en-US" dirty="0"/>
              <a:t>文字　</a:t>
            </a:r>
            <a:r>
              <a:rPr lang="en-US" altLang="ja-JP" dirty="0"/>
              <a:t>1</a:t>
            </a:r>
            <a:r>
              <a:rPr lang="ja-JP" altLang="en-US" dirty="0"/>
              <a:t>バイト</a:t>
            </a:r>
            <a:r>
              <a:rPr lang="en-US" altLang="ja-JP" dirty="0"/>
              <a:t>(8</a:t>
            </a:r>
            <a:r>
              <a:rPr lang="ja-JP" altLang="en-US" dirty="0"/>
              <a:t>ビット）</a:t>
            </a:r>
            <a:endParaRPr lang="en-US" altLang="ja-JP" dirty="0"/>
          </a:p>
          <a:p>
            <a:r>
              <a:rPr lang="ja-JP" altLang="en-US" dirty="0"/>
              <a:t>日本語</a:t>
            </a:r>
            <a:r>
              <a:rPr kumimoji="1" lang="en-US" altLang="ja-JP" dirty="0"/>
              <a:t>1</a:t>
            </a:r>
            <a:r>
              <a:rPr kumimoji="1" lang="ja-JP" altLang="en-US" dirty="0"/>
              <a:t>文字　</a:t>
            </a:r>
            <a:r>
              <a:rPr kumimoji="1" lang="en-US" altLang="ja-JP" dirty="0"/>
              <a:t>2</a:t>
            </a:r>
            <a:r>
              <a:rPr kumimoji="1" lang="ja-JP" altLang="en-US" dirty="0"/>
              <a:t>バイト</a:t>
            </a:r>
            <a:r>
              <a:rPr kumimoji="1" lang="en-US" altLang="ja-JP" dirty="0"/>
              <a:t>(16</a:t>
            </a:r>
            <a:r>
              <a:rPr kumimoji="1" lang="ja-JP" altLang="en-US" dirty="0"/>
              <a:t>ビット）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ワード文書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ページ　</a:t>
            </a:r>
            <a:r>
              <a:rPr kumimoji="1" lang="en-US" altLang="ja-JP" dirty="0"/>
              <a:t>100</a:t>
            </a:r>
            <a:r>
              <a:rPr kumimoji="1" lang="ja-JP" altLang="en-US" dirty="0"/>
              <a:t>ｋ</a:t>
            </a:r>
            <a:r>
              <a:rPr kumimoji="1" lang="en-US" altLang="ja-JP" dirty="0"/>
              <a:t>B</a:t>
            </a:r>
            <a:r>
              <a:rPr kumimoji="1" lang="ja-JP" altLang="en-US" dirty="0"/>
              <a:t>くらい</a:t>
            </a:r>
            <a:endParaRPr kumimoji="1" lang="en-US" altLang="ja-JP" dirty="0"/>
          </a:p>
          <a:p>
            <a:r>
              <a:rPr lang="ja-JP" altLang="en-US" dirty="0"/>
              <a:t>静止画（写真）　</a:t>
            </a:r>
            <a:r>
              <a:rPr lang="en-US" altLang="ja-JP" dirty="0"/>
              <a:t>1</a:t>
            </a:r>
            <a:r>
              <a:rPr lang="ja-JP" altLang="en-US" dirty="0"/>
              <a:t>枚　</a:t>
            </a:r>
            <a:r>
              <a:rPr lang="en-US" altLang="ja-JP" dirty="0"/>
              <a:t>1000x1000</a:t>
            </a:r>
          </a:p>
          <a:p>
            <a:r>
              <a:rPr lang="ja-JP" altLang="en-US" dirty="0"/>
              <a:t>デジタル</a:t>
            </a:r>
            <a:r>
              <a:rPr lang="en-US" altLang="ja-JP" dirty="0"/>
              <a:t>TV</a:t>
            </a:r>
            <a:r>
              <a:rPr lang="ja-JP" altLang="en-US" dirty="0"/>
              <a:t>　</a:t>
            </a:r>
            <a:r>
              <a:rPr lang="en-US" altLang="ja-JP" dirty="0"/>
              <a:t>1</a:t>
            </a:r>
            <a:r>
              <a:rPr lang="ja-JP" altLang="en-US" dirty="0"/>
              <a:t>画面</a:t>
            </a:r>
            <a:endParaRPr lang="en-US" altLang="ja-JP" dirty="0"/>
          </a:p>
          <a:p>
            <a:r>
              <a:rPr lang="ja-JP" altLang="en-US" dirty="0"/>
              <a:t>デジカメ写真</a:t>
            </a:r>
            <a:endParaRPr lang="en-US" altLang="ja-JP" dirty="0"/>
          </a:p>
          <a:p>
            <a:r>
              <a:rPr lang="ja-JP" altLang="en-US" dirty="0"/>
              <a:t>４</a:t>
            </a:r>
            <a:r>
              <a:rPr lang="en-US" altLang="ja-JP" dirty="0"/>
              <a:t>KTV</a:t>
            </a:r>
            <a:r>
              <a:rPr lang="ja-JP" altLang="en-US" dirty="0"/>
              <a:t>　</a:t>
            </a:r>
            <a:r>
              <a:rPr lang="en-US" altLang="ja-JP" dirty="0"/>
              <a:t>1</a:t>
            </a:r>
            <a:r>
              <a:rPr lang="ja-JP" altLang="en-US" dirty="0"/>
              <a:t>画面</a:t>
            </a:r>
            <a:endParaRPr lang="en-US" altLang="ja-JP" dirty="0"/>
          </a:p>
          <a:p>
            <a:r>
              <a:rPr kumimoji="1" lang="ja-JP" altLang="en-US" dirty="0"/>
              <a:t>動画　</a:t>
            </a:r>
            <a:r>
              <a:rPr kumimoji="1" lang="en-US" altLang="ja-JP" dirty="0"/>
              <a:t>1</a:t>
            </a:r>
            <a:r>
              <a:rPr lang="ja-JP" altLang="en-US" dirty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583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097533C-C36F-47C6-848A-4534E651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前回前々回のまとめ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5109289-DE31-4E80-B513-F2E3C06D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7</a:t>
            </a:r>
            <a:r>
              <a:rPr lang="ja-JP" altLang="en-US" dirty="0" smtClean="0"/>
              <a:t>回目</a:t>
            </a:r>
            <a:r>
              <a:rPr lang="en-US" altLang="ja-JP" dirty="0"/>
              <a:t>(10</a:t>
            </a:r>
            <a:r>
              <a:rPr lang="ja-JP" altLang="en-US" dirty="0"/>
              <a:t>月</a:t>
            </a:r>
            <a:r>
              <a:rPr lang="en-US" altLang="ja-JP" dirty="0"/>
              <a:t>25</a:t>
            </a:r>
            <a:r>
              <a:rPr lang="ja-JP" altLang="en-US" dirty="0"/>
              <a:t>日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r>
              <a:rPr kumimoji="1" lang="ja-JP" altLang="en-US" dirty="0"/>
              <a:t>アプリのダウンロードとインストール</a:t>
            </a:r>
            <a:endParaRPr kumimoji="1" lang="en-US" altLang="ja-JP" dirty="0"/>
          </a:p>
          <a:p>
            <a:r>
              <a:rPr lang="ja-JP" altLang="en-US" dirty="0"/>
              <a:t>例：</a:t>
            </a:r>
            <a:r>
              <a:rPr kumimoji="1" lang="en-US" altLang="ja-JP" dirty="0"/>
              <a:t>LibreOffice </a:t>
            </a:r>
            <a:r>
              <a:rPr kumimoji="1" lang="ja-JP" altLang="en-US" dirty="0"/>
              <a:t>のダウンロードとインストール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7973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ラジオ　</a:t>
            </a:r>
            <a:r>
              <a:rPr lang="en-US" altLang="ja-JP" dirty="0" smtClean="0"/>
              <a:t>5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</a:t>
            </a:r>
            <a:r>
              <a:rPr lang="ja-JP" altLang="en-US" dirty="0" smtClean="0"/>
              <a:t>　電卓数百　コンピュータ　数千～数千万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703" y="2734982"/>
            <a:ext cx="3048000" cy="2286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140" y="423021"/>
            <a:ext cx="3082615" cy="23119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28" y="552682"/>
            <a:ext cx="3905394" cy="20526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845" y="2792876"/>
            <a:ext cx="304826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23" y="2420936"/>
            <a:ext cx="3048000" cy="228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106" y="270780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40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40117D8-0D59-451F-BCB2-727BCE08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5D45D7D-2BD1-4B14-A636-A8B51635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ファイルエクスプローラー</a:t>
            </a:r>
            <a:r>
              <a:rPr kumimoji="1" lang="ja-JP" altLang="en-US" dirty="0"/>
              <a:t>でファイルのデータサイズを確認する</a:t>
            </a:r>
            <a:endParaRPr kumimoji="1" lang="en-US" altLang="ja-JP" dirty="0"/>
          </a:p>
          <a:p>
            <a:r>
              <a:rPr kumimoji="1" lang="ja-JP" altLang="en-US" dirty="0"/>
              <a:t>自分の作ったワード文書のデータサイズを確認</a:t>
            </a:r>
            <a:endParaRPr kumimoji="1" lang="en-US" altLang="ja-JP" dirty="0"/>
          </a:p>
          <a:p>
            <a:r>
              <a:rPr lang="ja-JP" altLang="en-US" dirty="0"/>
              <a:t>スクリーンショットのデータサイズを確認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オフィスアプリのデータサイズを確認</a:t>
            </a:r>
            <a:endParaRPr lang="en-US" altLang="ja-JP" dirty="0"/>
          </a:p>
          <a:p>
            <a:r>
              <a:rPr kumimoji="1" lang="ja-JP" altLang="en-US" dirty="0"/>
              <a:t>その他のアプリのデータサイズを確認</a:t>
            </a:r>
          </a:p>
        </p:txBody>
      </p:sp>
    </p:spTree>
    <p:extLst>
      <p:ext uri="{BB962C8B-B14F-4D97-AF65-F5344CB8AC3E}">
        <p14:creationId xmlns:p14="http://schemas.microsoft.com/office/powerpoint/2010/main" val="179289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3206D95-4ECB-4953-B5CF-46814C68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533"/>
          </a:xfrm>
        </p:spPr>
        <p:txBody>
          <a:bodyPr/>
          <a:lstStyle/>
          <a:p>
            <a:r>
              <a:rPr kumimoji="1" lang="en-US" altLang="ja-JP" dirty="0" err="1"/>
              <a:t>Libreoffice</a:t>
            </a:r>
            <a:r>
              <a:rPr kumimoji="1" lang="ja-JP" altLang="en-US" dirty="0"/>
              <a:t>のインストール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1D249A09-E58A-4751-AD57-B8CC72B1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65" y="1239637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err="1"/>
              <a:t>Libreoffice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のサイトに繋げる。</a:t>
            </a:r>
            <a:endParaRPr kumimoji="1" lang="en-US" altLang="ja-JP" dirty="0"/>
          </a:p>
          <a:p>
            <a:r>
              <a:rPr lang="ja-JP" altLang="en-US" dirty="0"/>
              <a:t>＜ダウンロード＞ボタンをクリック</a:t>
            </a:r>
            <a:endParaRPr lang="en-US" altLang="ja-JP" dirty="0"/>
          </a:p>
          <a:p>
            <a:r>
              <a:rPr kumimoji="1" lang="ja-JP" altLang="en-US" dirty="0"/>
              <a:t>ダウンロード終了まで数分待つ</a:t>
            </a:r>
            <a:endParaRPr kumimoji="1" lang="en-US" altLang="ja-JP" dirty="0"/>
          </a:p>
          <a:p>
            <a:r>
              <a:rPr lang="ja-JP" altLang="en-US" dirty="0"/>
              <a:t>ダウンロードが終了したら、＜ファイルを開く＞ボタンを押して、ファイルを開く</a:t>
            </a:r>
            <a:endParaRPr lang="en-US" altLang="ja-JP" dirty="0"/>
          </a:p>
          <a:p>
            <a:r>
              <a:rPr kumimoji="1" lang="ja-JP" altLang="en-US" dirty="0"/>
              <a:t>＜インストール＞ボタンを押す</a:t>
            </a:r>
            <a:endParaRPr kumimoji="1" lang="en-US" altLang="ja-JP" dirty="0"/>
          </a:p>
          <a:p>
            <a:r>
              <a:rPr lang="ja-JP" altLang="en-US" dirty="0"/>
              <a:t>＜変更を加える＞ボタンを押す</a:t>
            </a:r>
            <a:endParaRPr lang="en-US" altLang="ja-JP" dirty="0"/>
          </a:p>
          <a:p>
            <a:r>
              <a:rPr kumimoji="1" lang="ja-JP" altLang="en-US" dirty="0"/>
              <a:t>完了表示が出たら完了。デスクトップに</a:t>
            </a:r>
            <a:r>
              <a:rPr kumimoji="1" lang="en-US" altLang="ja-JP" dirty="0" err="1"/>
              <a:t>libreoffice</a:t>
            </a:r>
            <a:r>
              <a:rPr kumimoji="1" lang="ja-JP" altLang="en-US" dirty="0"/>
              <a:t>アイコンが表示される。</a:t>
            </a:r>
            <a:endParaRPr kumimoji="1" lang="en-US" altLang="ja-JP" dirty="0"/>
          </a:p>
          <a:p>
            <a:r>
              <a:rPr lang="ja-JP" altLang="en-US" dirty="0"/>
              <a:t>使用するときはこのアイコンを押す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35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995D6EA-2696-4AD9-A653-ABA039CA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C6442BF-2928-4EC3-B39A-3EA75635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8</a:t>
            </a:r>
            <a:r>
              <a:rPr lang="ja-JP" altLang="en-US" dirty="0" smtClean="0"/>
              <a:t>回目</a:t>
            </a:r>
            <a:r>
              <a:rPr lang="en-US" altLang="ja-JP" dirty="0"/>
              <a:t>(11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</a:t>
            </a:r>
            <a:r>
              <a:rPr lang="en-US" altLang="ja-JP" dirty="0"/>
              <a:t>)</a:t>
            </a:r>
            <a:r>
              <a:rPr lang="ja-JP" altLang="en-US" dirty="0"/>
              <a:t>メールアプリの操作</a:t>
            </a:r>
            <a:endParaRPr lang="en-US" altLang="ja-JP" dirty="0"/>
          </a:p>
          <a:p>
            <a:r>
              <a:rPr lang="en-US" altLang="ja-JP" dirty="0"/>
              <a:t>Cc, Bcc</a:t>
            </a:r>
            <a:r>
              <a:rPr lang="ja-JP" altLang="en-US" dirty="0"/>
              <a:t>　の概要、設定と使い方</a:t>
            </a:r>
            <a:endParaRPr lang="en-US" altLang="ja-JP" dirty="0"/>
          </a:p>
          <a:p>
            <a:r>
              <a:rPr lang="ja-JP" altLang="en-US" dirty="0"/>
              <a:t>アドレス帳の使い方</a:t>
            </a:r>
            <a:endParaRPr lang="en-US" altLang="ja-JP" dirty="0"/>
          </a:p>
          <a:p>
            <a:r>
              <a:rPr lang="en-US" altLang="ja-JP" dirty="0"/>
              <a:t>Gmail</a:t>
            </a:r>
            <a:r>
              <a:rPr lang="ja-JP" altLang="en-US" dirty="0"/>
              <a:t>アカウントの取得法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227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4579061-715D-4749-8E59-712CF51D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28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	Cc (carbon copy)</a:t>
            </a:r>
            <a:r>
              <a:rPr kumimoji="1" lang="ja-JP" altLang="en-US" dirty="0"/>
              <a:t>と</a:t>
            </a:r>
            <a:r>
              <a:rPr kumimoji="1" lang="en-US" altLang="ja-JP" dirty="0"/>
              <a:t>Bcc(blind cc)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="" xmlns:a16="http://schemas.microsoft.com/office/drawing/2014/main" id="{F324A33B-E733-4BA4-BEF6-B3CD60E83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098" y="1476490"/>
            <a:ext cx="3991607" cy="1840288"/>
          </a:xfrm>
        </p:spPr>
      </p:pic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67BB2502-ADD6-4452-B2C0-A8543AF30C20}"/>
              </a:ext>
            </a:extLst>
          </p:cNvPr>
          <p:cNvSpPr txBox="1"/>
          <p:nvPr/>
        </p:nvSpPr>
        <p:spPr>
          <a:xfrm>
            <a:off x="374074" y="997527"/>
            <a:ext cx="5303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メールアプリから</a:t>
            </a:r>
            <a:r>
              <a:rPr kumimoji="1" lang="en-US" altLang="ja-JP" dirty="0"/>
              <a:t>[</a:t>
            </a:r>
            <a:r>
              <a:rPr kumimoji="1" lang="ja-JP" altLang="en-US" dirty="0"/>
              <a:t>ファイル</a:t>
            </a:r>
            <a:r>
              <a:rPr kumimoji="1" lang="en-US" altLang="ja-JP" dirty="0"/>
              <a:t>]</a:t>
            </a:r>
            <a:r>
              <a:rPr kumimoji="1" lang="ja-JP" altLang="en-US" dirty="0"/>
              <a:t>→</a:t>
            </a:r>
            <a:r>
              <a:rPr kumimoji="1" lang="en-US" altLang="ja-JP" dirty="0"/>
              <a:t>[</a:t>
            </a:r>
            <a:r>
              <a:rPr kumimoji="1" lang="ja-JP" altLang="en-US" dirty="0"/>
              <a:t>新規</a:t>
            </a:r>
            <a:r>
              <a:rPr kumimoji="1" lang="en-US" altLang="ja-JP" dirty="0"/>
              <a:t>]</a:t>
            </a:r>
            <a:r>
              <a:rPr kumimoji="1" lang="ja-JP" altLang="en-US" dirty="0"/>
              <a:t>、返信も同様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宛先で</a:t>
            </a:r>
            <a:r>
              <a:rPr kumimoji="1" lang="en-US" altLang="ja-JP" dirty="0"/>
              <a:t>Cc</a:t>
            </a:r>
            <a:r>
              <a:rPr kumimoji="1" lang="ja-JP" altLang="en-US" dirty="0"/>
              <a:t>アイコンをクリック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8455D14E-15C4-4EE3-849E-715AF916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90" y="3931920"/>
            <a:ext cx="4157217" cy="224443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98FF20CD-8089-4DA5-9954-B3EFCE046F73}"/>
              </a:ext>
            </a:extLst>
          </p:cNvPr>
          <p:cNvSpPr txBox="1"/>
          <p:nvPr/>
        </p:nvSpPr>
        <p:spPr>
          <a:xfrm>
            <a:off x="5793971" y="2399936"/>
            <a:ext cx="10346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送信者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D94D26C4-F68E-483D-97BC-8DEF74E7473E}"/>
              </a:ext>
            </a:extLst>
          </p:cNvPr>
          <p:cNvSpPr txBox="1"/>
          <p:nvPr/>
        </p:nvSpPr>
        <p:spPr>
          <a:xfrm>
            <a:off x="7599001" y="2669782"/>
            <a:ext cx="121782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Cc</a:t>
            </a:r>
          </a:p>
          <a:p>
            <a:r>
              <a:rPr kumimoji="1" lang="ja-JP" altLang="en-US" dirty="0"/>
              <a:t>宛先から見える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A5E9C977-5514-42A0-96A6-5CC9C0020D2A}"/>
              </a:ext>
            </a:extLst>
          </p:cNvPr>
          <p:cNvSpPr txBox="1"/>
          <p:nvPr/>
        </p:nvSpPr>
        <p:spPr>
          <a:xfrm>
            <a:off x="7659123" y="1706446"/>
            <a:ext cx="10346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宛先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3862E003-151B-4E21-AC0C-CDB6FBF31B7C}"/>
              </a:ext>
            </a:extLst>
          </p:cNvPr>
          <p:cNvSpPr txBox="1"/>
          <p:nvPr/>
        </p:nvSpPr>
        <p:spPr>
          <a:xfrm>
            <a:off x="7702466" y="4048373"/>
            <a:ext cx="110597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Bcc</a:t>
            </a:r>
          </a:p>
          <a:p>
            <a:r>
              <a:rPr kumimoji="1" lang="ja-JP" altLang="en-US" dirty="0"/>
              <a:t>宛先から見えない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="" xmlns:a16="http://schemas.microsoft.com/office/drawing/2014/main" id="{32C7FFF3-C1EC-4DD1-B279-6FA4B2513837}"/>
              </a:ext>
            </a:extLst>
          </p:cNvPr>
          <p:cNvCxnSpPr/>
          <p:nvPr/>
        </p:nvCxnSpPr>
        <p:spPr>
          <a:xfrm flipV="1">
            <a:off x="6946084" y="1988191"/>
            <a:ext cx="595619" cy="49495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="" xmlns:a16="http://schemas.microsoft.com/office/drawing/2014/main" id="{D9055D37-1E61-4C1C-8BCC-C73A0F809CCE}"/>
              </a:ext>
            </a:extLst>
          </p:cNvPr>
          <p:cNvCxnSpPr>
            <a:cxnSpLocks/>
          </p:cNvCxnSpPr>
          <p:nvPr/>
        </p:nvCxnSpPr>
        <p:spPr>
          <a:xfrm>
            <a:off x="6930704" y="2643930"/>
            <a:ext cx="577443" cy="292217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="" xmlns:a16="http://schemas.microsoft.com/office/drawing/2014/main" id="{EB45DDE6-C932-49B7-8EB1-3944DFAFA7C6}"/>
              </a:ext>
            </a:extLst>
          </p:cNvPr>
          <p:cNvCxnSpPr>
            <a:cxnSpLocks/>
          </p:cNvCxnSpPr>
          <p:nvPr/>
        </p:nvCxnSpPr>
        <p:spPr>
          <a:xfrm>
            <a:off x="6848212" y="2771163"/>
            <a:ext cx="768992" cy="147366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6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2065BED-F957-4004-AABD-0E7C011E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5AB7493-4351-4C22-8E06-8A9E77AF6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endParaRPr kumimoji="1" lang="en-US" altLang="ja-JP" dirty="0"/>
          </a:p>
          <a:p>
            <a:r>
              <a:rPr lang="ja-JP" altLang="en-US" dirty="0"/>
              <a:t>送受信してみる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6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81E3B7D-90E2-4A47-833E-D1A5827B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3557"/>
          </a:xfrm>
        </p:spPr>
        <p:txBody>
          <a:bodyPr/>
          <a:lstStyle/>
          <a:p>
            <a:r>
              <a:rPr kumimoji="1" lang="en-US" altLang="ja-JP" dirty="0"/>
              <a:t>Gmail </a:t>
            </a:r>
            <a:r>
              <a:rPr kumimoji="1" lang="ja-JP" altLang="en-US" dirty="0"/>
              <a:t>のアカウント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="" xmlns:a16="http://schemas.microsoft.com/office/drawing/2014/main" id="{1A882ACA-C13D-4482-80C1-08CC781F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2" y="124678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u="sng" dirty="0">
                <a:solidFill>
                  <a:srgbClr val="FF0000"/>
                </a:solidFill>
              </a:rPr>
              <a:t>アカウント</a:t>
            </a:r>
            <a:r>
              <a:rPr lang="ja-JP" altLang="en-US" dirty="0"/>
              <a:t>　アプリを使うために通常必要。銀行の口座のようなもの</a:t>
            </a:r>
            <a:endParaRPr lang="en-US" altLang="ja-JP" dirty="0"/>
          </a:p>
          <a:p>
            <a:r>
              <a:rPr lang="en-US" altLang="ja-JP" u="sng" dirty="0" err="1">
                <a:solidFill>
                  <a:srgbClr val="FF0000"/>
                </a:solidFill>
              </a:rPr>
              <a:t>gmail</a:t>
            </a:r>
            <a:r>
              <a:rPr lang="ja-JP" altLang="en-US" dirty="0"/>
              <a:t>のアカウントは</a:t>
            </a:r>
            <a:r>
              <a:rPr lang="en-US" altLang="ja-JP" dirty="0"/>
              <a:t>google </a:t>
            </a:r>
            <a:r>
              <a:rPr lang="ja-JP" altLang="en-US" dirty="0"/>
              <a:t>のアカウントと共通で無料。</a:t>
            </a:r>
            <a:endParaRPr lang="en-US" altLang="ja-JP" dirty="0"/>
          </a:p>
          <a:p>
            <a:r>
              <a:rPr lang="ja-JP" altLang="en-US" dirty="0"/>
              <a:t>メールアドレスになる。メールアプリを使えれば、どこからでもメールのやり取りが出来る。</a:t>
            </a:r>
            <a:endParaRPr lang="en-US" altLang="ja-JP" dirty="0"/>
          </a:p>
          <a:p>
            <a:r>
              <a:rPr lang="ja-JP" altLang="en-US" dirty="0"/>
              <a:t>一つ持っておくと便利</a:t>
            </a:r>
            <a:endParaRPr lang="en-US" altLang="ja-JP" dirty="0"/>
          </a:p>
          <a:p>
            <a:r>
              <a:rPr lang="ja-JP" altLang="en-US" dirty="0"/>
              <a:t>同様の無料のものとして他に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Microsoft </a:t>
            </a:r>
            <a:r>
              <a:rPr lang="ja-JP" altLang="en-US" dirty="0"/>
              <a:t>アカウント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yahoo </a:t>
            </a:r>
            <a:r>
              <a:rPr lang="ja-JP" altLang="en-US" dirty="0"/>
              <a:t>アカウント　等がある。</a:t>
            </a:r>
            <a:endParaRPr lang="en-US" altLang="ja-JP" dirty="0"/>
          </a:p>
          <a:p>
            <a:r>
              <a:rPr lang="ja-JP" altLang="en-US" dirty="0"/>
              <a:t>取得法は以下の通り</a:t>
            </a:r>
          </a:p>
        </p:txBody>
      </p:sp>
    </p:spTree>
    <p:extLst>
      <p:ext uri="{BB962C8B-B14F-4D97-AF65-F5344CB8AC3E}">
        <p14:creationId xmlns:p14="http://schemas.microsoft.com/office/powerpoint/2010/main" val="75677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D7544A6-F177-4C67-A114-0A113F2D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gmail</a:t>
            </a:r>
            <a:r>
              <a:rPr kumimoji="1" lang="ja-JP" altLang="en-US" dirty="0"/>
              <a:t>アカウント（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アカウント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の取得法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8B538B6-08E8-4037-9692-C011CA1D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ブラウザを立ち上げる。</a:t>
            </a:r>
            <a:endParaRPr lang="en-US" altLang="ja-JP" dirty="0"/>
          </a:p>
          <a:p>
            <a:r>
              <a:rPr kumimoji="1" lang="en-US" altLang="ja-JP" dirty="0"/>
              <a:t>Google </a:t>
            </a:r>
            <a:r>
              <a:rPr kumimoji="1" lang="ja-JP" altLang="en-US" dirty="0"/>
              <a:t>のサイトに繋げる（</a:t>
            </a:r>
            <a:r>
              <a:rPr kumimoji="1" lang="en-US" altLang="ja-JP" dirty="0"/>
              <a:t>google </a:t>
            </a:r>
            <a:r>
              <a:rPr kumimoji="1" lang="ja-JP" altLang="en-US" dirty="0"/>
              <a:t>のホームページを表示させる）</a:t>
            </a:r>
            <a:endParaRPr kumimoji="1" lang="en-US" altLang="ja-JP" dirty="0"/>
          </a:p>
          <a:p>
            <a:r>
              <a:rPr lang="ja-JP" altLang="en-US" dirty="0"/>
              <a:t>アカウント登録メニューを選ぶ。</a:t>
            </a:r>
            <a:endParaRPr lang="en-US" altLang="ja-JP" dirty="0"/>
          </a:p>
          <a:p>
            <a:r>
              <a:rPr kumimoji="1" lang="ja-JP" altLang="en-US" dirty="0"/>
              <a:t>指示に従い、個人データを入力して登録（注意：</a:t>
            </a:r>
            <a:r>
              <a:rPr kumimoji="1" lang="en-US" altLang="ja-JP" dirty="0"/>
              <a:t>google </a:t>
            </a:r>
            <a:r>
              <a:rPr kumimoji="1" lang="ja-JP" altLang="en-US" dirty="0"/>
              <a:t>の場合は連絡先メールアドレスは不要）</a:t>
            </a:r>
            <a:endParaRPr kumimoji="1" lang="en-US" altLang="ja-JP" dirty="0"/>
          </a:p>
          <a:p>
            <a:r>
              <a:rPr lang="ja-JP" altLang="en-US" dirty="0"/>
              <a:t>登録完了画面が出たら、登録完了。</a:t>
            </a:r>
            <a:endParaRPr lang="en-US" altLang="ja-JP" dirty="0"/>
          </a:p>
          <a:p>
            <a:r>
              <a:rPr kumimoji="1" lang="ja-JP" altLang="en-US" dirty="0"/>
              <a:t>即時、使用可能（次ページで試す）</a:t>
            </a:r>
          </a:p>
        </p:txBody>
      </p:sp>
    </p:spTree>
    <p:extLst>
      <p:ext uri="{BB962C8B-B14F-4D97-AF65-F5344CB8AC3E}">
        <p14:creationId xmlns:p14="http://schemas.microsoft.com/office/powerpoint/2010/main" val="422776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991334B-2C23-4955-906E-F9E97810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Gmail</a:t>
            </a:r>
            <a:r>
              <a:rPr kumimoji="1" lang="ja-JP" altLang="en-US" dirty="0"/>
              <a:t>アカウントによるメールアプリの設定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D81E9381-30A5-4B13-B7C2-7BA54027A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１．取得した</a:t>
            </a:r>
            <a:r>
              <a:rPr kumimoji="1" lang="en-US" altLang="ja-JP" dirty="0" err="1"/>
              <a:t>gmail</a:t>
            </a:r>
            <a:r>
              <a:rPr kumimoji="1" lang="ja-JP" altLang="en-US" dirty="0"/>
              <a:t>アドレスを</a:t>
            </a:r>
            <a:r>
              <a:rPr kumimoji="1" lang="en-US" altLang="ja-JP" dirty="0"/>
              <a:t>outlook</a:t>
            </a:r>
            <a:r>
              <a:rPr kumimoji="1" lang="ja-JP" altLang="en-US" dirty="0"/>
              <a:t>に登録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outlook</a:t>
            </a:r>
            <a:r>
              <a:rPr lang="ja-JP" altLang="en-US" dirty="0"/>
              <a:t>アプリを起動</a:t>
            </a:r>
            <a:endParaRPr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[</a:t>
            </a:r>
            <a:r>
              <a:rPr kumimoji="1" lang="ja-JP" altLang="en-US" dirty="0"/>
              <a:t>ファイル</a:t>
            </a:r>
            <a:r>
              <a:rPr kumimoji="1" lang="en-US" altLang="ja-JP" dirty="0"/>
              <a:t>]</a:t>
            </a:r>
            <a:r>
              <a:rPr kumimoji="1" lang="ja-JP" altLang="en-US" dirty="0"/>
              <a:t>→</a:t>
            </a:r>
            <a:r>
              <a:rPr lang="ja-JP" altLang="en-US" dirty="0"/>
              <a:t>アカウントの追加。</a:t>
            </a:r>
            <a:endParaRPr lang="en-US" altLang="ja-JP" dirty="0"/>
          </a:p>
          <a:p>
            <a:r>
              <a:rPr lang="ja-JP" altLang="en-US" dirty="0"/>
              <a:t>　下のようなウィンドウが出てくる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メルアドを入力して接続をクリック。あとは指示に従って必要事項を入力すれば設定完了。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557A2982-7F7D-433D-B71C-3F76D99F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83" y="3902299"/>
            <a:ext cx="4688179" cy="10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576</Words>
  <Application>Microsoft Office PowerPoint</Application>
  <PresentationFormat>画面に合わせる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PC学習会　10</vt:lpstr>
      <vt:lpstr>前回前々回のまとめ</vt:lpstr>
      <vt:lpstr>Libreofficeのインストール</vt:lpstr>
      <vt:lpstr>PowerPoint プレゼンテーション</vt:lpstr>
      <vt:lpstr> Cc (carbon copy)とBcc(blind cc)</vt:lpstr>
      <vt:lpstr>PowerPoint プレゼンテーション</vt:lpstr>
      <vt:lpstr>Gmail のアカウント</vt:lpstr>
      <vt:lpstr>gmailアカウント（googleアカウント)の取得法</vt:lpstr>
      <vt:lpstr>Gmailアカウントによるメールアプリの設定</vt:lpstr>
      <vt:lpstr>演習</vt:lpstr>
      <vt:lpstr>9回目。便利な使い方</vt:lpstr>
      <vt:lpstr>KBと指の位置</vt:lpstr>
      <vt:lpstr>演習</vt:lpstr>
      <vt:lpstr>スクリーンショット(スクショ)</vt:lpstr>
      <vt:lpstr>演習</vt:lpstr>
      <vt:lpstr>10　資格とアプリ</vt:lpstr>
      <vt:lpstr>資格</vt:lpstr>
      <vt:lpstr>アプリの階層</vt:lpstr>
      <vt:lpstr>データのサイズ</vt:lpstr>
      <vt:lpstr>                  ラジオ　5～20　電卓数百　コンピュータ　数千～数千万</vt:lpstr>
      <vt:lpstr>PowerPoint プレゼンテーション</vt:lpstr>
      <vt:lpstr>演習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PC学習会</dc:title>
  <dc:creator>夜久 竹夫gmail</dc:creator>
  <cp:lastModifiedBy>夜久竹夫gmail</cp:lastModifiedBy>
  <cp:revision>5</cp:revision>
  <dcterms:created xsi:type="dcterms:W3CDTF">2021-11-08T10:00:10Z</dcterms:created>
  <dcterms:modified xsi:type="dcterms:W3CDTF">2022-09-28T02:16:07Z</dcterms:modified>
</cp:coreProperties>
</file>