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3D6E7E-7E40-4263-8DF6-F6CE438304AC}" v="2" dt="2022-10-26T11:51:58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51" y="2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1D3D6E7E-7E40-4263-8DF6-F6CE438304AC}"/>
    <pc:docChg chg="custSel addSld delSld modSld">
      <pc:chgData name="夜久 竹夫gmail" userId="18c73cc4e4505b5f" providerId="LiveId" clId="{1D3D6E7E-7E40-4263-8DF6-F6CE438304AC}" dt="2022-10-26T11:52:54.074" v="614" actId="20577"/>
      <pc:docMkLst>
        <pc:docMk/>
      </pc:docMkLst>
      <pc:sldChg chg="new del">
        <pc:chgData name="夜久 竹夫gmail" userId="18c73cc4e4505b5f" providerId="LiveId" clId="{1D3D6E7E-7E40-4263-8DF6-F6CE438304AC}" dt="2022-10-26T11:52:34.311" v="586" actId="47"/>
        <pc:sldMkLst>
          <pc:docMk/>
          <pc:sldMk cId="3500955063" sldId="256"/>
        </pc:sldMkLst>
      </pc:sldChg>
      <pc:sldChg chg="addSp modSp new mod">
        <pc:chgData name="夜久 竹夫gmail" userId="18c73cc4e4505b5f" providerId="LiveId" clId="{1D3D6E7E-7E40-4263-8DF6-F6CE438304AC}" dt="2022-10-26T11:52:54.074" v="614" actId="20577"/>
        <pc:sldMkLst>
          <pc:docMk/>
          <pc:sldMk cId="3077745078" sldId="257"/>
        </pc:sldMkLst>
        <pc:spChg chg="mod">
          <ac:chgData name="夜久 竹夫gmail" userId="18c73cc4e4505b5f" providerId="LiveId" clId="{1D3D6E7E-7E40-4263-8DF6-F6CE438304AC}" dt="2022-10-26T11:43:19.280" v="46" actId="20577"/>
          <ac:spMkLst>
            <pc:docMk/>
            <pc:sldMk cId="3077745078" sldId="257"/>
            <ac:spMk id="2" creationId="{00F407E2-0C99-84E6-529A-1C95E2A25CC5}"/>
          </ac:spMkLst>
        </pc:spChg>
        <pc:spChg chg="mod">
          <ac:chgData name="夜久 竹夫gmail" userId="18c73cc4e4505b5f" providerId="LiveId" clId="{1D3D6E7E-7E40-4263-8DF6-F6CE438304AC}" dt="2022-10-26T11:52:54.074" v="614" actId="20577"/>
          <ac:spMkLst>
            <pc:docMk/>
            <pc:sldMk cId="3077745078" sldId="257"/>
            <ac:spMk id="3" creationId="{A25C16D4-78E0-A36E-3439-19DC60BA916F}"/>
          </ac:spMkLst>
        </pc:spChg>
        <pc:spChg chg="add mod">
          <ac:chgData name="夜久 竹夫gmail" userId="18c73cc4e4505b5f" providerId="LiveId" clId="{1D3D6E7E-7E40-4263-8DF6-F6CE438304AC}" dt="2022-10-26T11:52:03.134" v="585" actId="1076"/>
          <ac:spMkLst>
            <pc:docMk/>
            <pc:sldMk cId="3077745078" sldId="257"/>
            <ac:spMk id="4" creationId="{961A0D5E-302E-4EB9-CB4A-E0F0185AAEA5}"/>
          </ac:spMkLst>
        </pc:spChg>
      </pc:sldChg>
      <pc:sldChg chg="addSp delSp modSp new mod">
        <pc:chgData name="夜久 竹夫gmail" userId="18c73cc4e4505b5f" providerId="LiveId" clId="{1D3D6E7E-7E40-4263-8DF6-F6CE438304AC}" dt="2022-10-26T11:51:44.737" v="583" actId="21"/>
        <pc:sldMkLst>
          <pc:docMk/>
          <pc:sldMk cId="3924043282" sldId="258"/>
        </pc:sldMkLst>
        <pc:spChg chg="mod">
          <ac:chgData name="夜久 竹夫gmail" userId="18c73cc4e4505b5f" providerId="LiveId" clId="{1D3D6E7E-7E40-4263-8DF6-F6CE438304AC}" dt="2022-10-26T11:49:20.036" v="535" actId="20577"/>
          <ac:spMkLst>
            <pc:docMk/>
            <pc:sldMk cId="3924043282" sldId="258"/>
            <ac:spMk id="3" creationId="{FD9CF844-75EC-9174-5F40-85F3F103FFAE}"/>
          </ac:spMkLst>
        </pc:spChg>
        <pc:spChg chg="add del mod">
          <ac:chgData name="夜久 竹夫gmail" userId="18c73cc4e4505b5f" providerId="LiveId" clId="{1D3D6E7E-7E40-4263-8DF6-F6CE438304AC}" dt="2022-10-26T11:51:44.737" v="583" actId="21"/>
          <ac:spMkLst>
            <pc:docMk/>
            <pc:sldMk cId="3924043282" sldId="258"/>
            <ac:spMk id="4" creationId="{D4B86CB4-C21E-A3A7-0710-2E057AC0DFE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C5232B-5841-0F35-F478-E7AB18207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5A21FD4-D88C-4F02-0906-384CCE0E6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543531-06F7-65CE-A6F3-66EBA51BA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CAF-9BC1-4651-B6F4-6043B97BAD8B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D90E4D-40BA-920C-8E11-873439907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A7497D-DEAE-F34E-F73D-9AD3308C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F268-9161-4C05-BACB-8003AED40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235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B343F-DDF1-E3F4-6764-ECE12798C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680D43-CC50-7618-30EA-CBD8FCFC6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414B6D-3802-A16E-8207-A7CD66ED7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CAF-9BC1-4651-B6F4-6043B97BAD8B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B37D16-E5C5-38C3-540A-6088AA9D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11C851-3D97-B351-53C5-51A78BF9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F268-9161-4C05-BACB-8003AED40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20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6FCDF0B-067F-257C-8089-67D260BBBF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4A53C2-8830-D2B7-9A60-75324F85F1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F4DE8F-0DA5-73D5-91DD-4E66951B4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CAF-9BC1-4651-B6F4-6043B97BAD8B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92ED4D-4793-E1BE-73DB-E5A32166A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A90D7E-790C-B690-974F-1D1901C5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F268-9161-4C05-BACB-8003AED40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10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6E8094-8017-B429-97F9-7538AD4FC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895852-3539-F33D-AB5F-0966C9409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D51B48-0C89-227A-7B21-95C514AA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CAF-9BC1-4651-B6F4-6043B97BAD8B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387F3A-5414-E622-D210-5AFDECFC9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906AFE-95D1-846A-5A34-90E48A74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F268-9161-4C05-BACB-8003AED40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2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E0BA15-26A4-46D7-90F1-C3877941E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7313BF-AC7D-023B-E3C9-A5985E9C0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94AD72-ED99-7A9D-AE43-C03A649F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CAF-9BC1-4651-B6F4-6043B97BAD8B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F9EBAB-DB4D-D27D-E2D2-C57917D2A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E00BE1-C8F3-C83B-2330-AC5F94C24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F268-9161-4C05-BACB-8003AED40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11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B3F497-668F-C585-7143-1A7A1D130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9C0841-97D5-DDE8-0362-7923252A1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AC3C6F-9746-67FE-2071-A2284766B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EAA620-D23D-5E4F-5E2B-97924FFA8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CAF-9BC1-4651-B6F4-6043B97BAD8B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5649E7-D72C-2EDB-FC8D-BD8820D16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BE802B-148B-0E40-0A1F-EFAC7A3D7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F268-9161-4C05-BACB-8003AED40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72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DF4308-B567-5595-5E80-2CE50CDC4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4168AE-AD95-1593-F62B-2AA7F0F3F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669CE17-3FC0-97A8-E866-F34346F7B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C16584B-1ED5-374B-F9CB-379557E8A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94FC4F1-A902-152E-548C-F03D6DDA18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6EEFF7F-544C-3517-1B5E-0B0F3DCAD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CAF-9BC1-4651-B6F4-6043B97BAD8B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5A67F63-36F9-C3BC-FB6D-9AA43B921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3E00F57-8736-5AF6-BF16-ED6F877CC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F268-9161-4C05-BACB-8003AED40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14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DF2772-CCC1-A2D6-66D9-8A4A651B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8112C1-75A0-D0D7-619E-44663CB6F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CAF-9BC1-4651-B6F4-6043B97BAD8B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FB3E8AD-4FF5-109E-EED4-712E3A08A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F77B08-6A11-1245-668F-E7BD71C1E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F268-9161-4C05-BACB-8003AED40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57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61F759-AA17-0ED1-52A4-BF5E7FCDE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CAF-9BC1-4651-B6F4-6043B97BAD8B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D6DA954-0FAD-1843-C135-254D6B5E1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79BC0FE-8280-B9FA-8E90-8B6E7E9CB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F268-9161-4C05-BACB-8003AED40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32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F12621-951B-5CEF-803C-5EC259F25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8785E3-4F86-35E4-E859-6DADE5679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70DEEA1-4B56-4FEE-B2D4-ECDE89916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436F9F-9046-0305-71AB-BAF0E934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CAF-9BC1-4651-B6F4-6043B97BAD8B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33CE19-C91B-EBA0-4986-9D9A5552F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846009-F0E6-CA46-BF27-789DBE43F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F268-9161-4C05-BACB-8003AED40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107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537C2F-B720-A0B7-0490-C0F296178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B2C4015-CCEF-52A0-4EBB-71782BFF8E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4EE426-127B-9229-2C8F-F8B452C59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8F7A47-F7FF-0194-1340-CC87782D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CAF-9BC1-4651-B6F4-6043B97BAD8B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075E10-9175-2279-5BCB-4F0AFDD9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541FD7-E3EF-6326-7A8B-BBB533BE8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0F268-9161-4C05-BACB-8003AED40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52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72A21E9-5D41-7D1A-AEB0-47F6CEBBF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4B0992-9BF3-18E0-8103-D94FCF764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597162-D030-7167-BBAE-8EDF3968CC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C9CAF-9BC1-4651-B6F4-6043B97BAD8B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0AB6DF-E7AA-5663-B160-9F85DA42F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B53B57-C7FD-FA1C-F1CC-D5B25717A4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0F268-9161-4C05-BACB-8003AED40A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25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407E2-0C99-84E6-529A-1C95E2A25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１１．補講　年賀状作成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5C16D4-78E0-A36E-3439-19DC60BA9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ja-JP" altLang="en-US"/>
              <a:t>自習または実習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はがき作成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印刷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①「ワード</a:t>
            </a:r>
            <a:r>
              <a:rPr kumimoji="1" lang="en-US" altLang="ja-JP" dirty="0"/>
              <a:t>【</a:t>
            </a:r>
            <a:r>
              <a:rPr kumimoji="1" lang="ja-JP" altLang="en-US" dirty="0"/>
              <a:t>スペース</a:t>
            </a:r>
            <a:r>
              <a:rPr kumimoji="1" lang="en-US" altLang="ja-JP" dirty="0"/>
              <a:t>】</a:t>
            </a:r>
            <a:r>
              <a:rPr kumimoji="1" lang="ja-JP" altLang="en-US" dirty="0"/>
              <a:t>はがき作成」　検索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又は　「</a:t>
            </a:r>
            <a:r>
              <a:rPr lang="en-US" altLang="ja-JP" dirty="0" err="1"/>
              <a:t>libreoffice</a:t>
            </a:r>
            <a:r>
              <a:rPr lang="en-US" altLang="ja-JP" dirty="0"/>
              <a:t> 【</a:t>
            </a:r>
            <a:r>
              <a:rPr lang="ja-JP" altLang="en-US" dirty="0"/>
              <a:t>スペース</a:t>
            </a:r>
            <a:r>
              <a:rPr lang="en-US" altLang="ja-JP" dirty="0"/>
              <a:t>】</a:t>
            </a:r>
            <a:r>
              <a:rPr lang="ja-JP" altLang="en-US" dirty="0"/>
              <a:t>はがき作成　検索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②目標　→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③ウィザード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④</a:t>
            </a:r>
            <a:r>
              <a:rPr lang="en-US" altLang="ja-JP" dirty="0" err="1"/>
              <a:t>allabout</a:t>
            </a:r>
            <a:r>
              <a:rPr lang="en-US" altLang="ja-JP" dirty="0"/>
              <a:t> … </a:t>
            </a:r>
            <a:r>
              <a:rPr lang="ja-JP" altLang="en-US" dirty="0"/>
              <a:t>ワードではがきを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⑤印刷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⑥作成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1A0D5E-302E-4EB9-CB4A-E0F0185AAEA5}"/>
              </a:ext>
            </a:extLst>
          </p:cNvPr>
          <p:cNvSpPr txBox="1"/>
          <p:nvPr/>
        </p:nvSpPr>
        <p:spPr>
          <a:xfrm>
            <a:off x="6717792" y="3938016"/>
            <a:ext cx="1597152" cy="2332708"/>
          </a:xfrm>
          <a:prstGeom prst="rect">
            <a:avLst/>
          </a:prstGeom>
          <a:noFill/>
          <a:ln w="508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はがき面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lang="ja-JP" altLang="en-US" sz="2400" b="1" dirty="0"/>
              <a:t>略</a:t>
            </a:r>
            <a:endParaRPr lang="en-US" altLang="ja-JP" sz="2400" b="1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7745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EB21F0-B454-8236-A42C-B746C5041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9CF844-75EC-9174-5F40-85F3F103F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印刷法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ワードのページ上で右クリック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[</a:t>
            </a:r>
            <a:r>
              <a:rPr lang="ja-JP" altLang="en-US" dirty="0"/>
              <a:t>印刷</a:t>
            </a:r>
            <a:r>
              <a:rPr lang="en-US" altLang="ja-JP" dirty="0"/>
              <a:t>]</a:t>
            </a:r>
            <a:r>
              <a:rPr lang="ja-JP" altLang="en-US" dirty="0"/>
              <a:t>選ぶ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/>
              <a:t>[</a:t>
            </a:r>
            <a:r>
              <a:rPr kumimoji="1" lang="ja-JP" altLang="en-US" dirty="0"/>
              <a:t>プリンタ</a:t>
            </a:r>
            <a:r>
              <a:rPr kumimoji="1" lang="en-US" altLang="ja-JP" dirty="0"/>
              <a:t>]</a:t>
            </a:r>
            <a:r>
              <a:rPr kumimoji="1" lang="ja-JP" altLang="en-US" dirty="0"/>
              <a:t>選ぶ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【</a:t>
            </a:r>
            <a:r>
              <a:rPr lang="ja-JP" altLang="en-US" dirty="0"/>
              <a:t>印刷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画面拡大縮小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/>
              <a:t>【CTRL】</a:t>
            </a:r>
            <a:r>
              <a:rPr kumimoji="1" lang="ja-JP" altLang="en-US" dirty="0"/>
              <a:t>＋　マウス</a:t>
            </a:r>
            <a:r>
              <a:rPr kumimoji="1" lang="en-US" altLang="ja-JP" dirty="0"/>
              <a:t>【</a:t>
            </a:r>
            <a:r>
              <a:rPr kumimoji="1" lang="ja-JP" altLang="en-US" dirty="0"/>
              <a:t>スクロール</a:t>
            </a:r>
            <a:r>
              <a:rPr kumimoji="1" lang="en-US" altLang="ja-JP" dirty="0"/>
              <a:t>】</a:t>
            </a:r>
            <a:r>
              <a:rPr kumimoji="1" lang="ja-JP" altLang="en-US" dirty="0"/>
              <a:t>上下</a:t>
            </a:r>
          </a:p>
        </p:txBody>
      </p:sp>
    </p:spTree>
    <p:extLst>
      <p:ext uri="{BB962C8B-B14F-4D97-AF65-F5344CB8AC3E}">
        <p14:creationId xmlns:p14="http://schemas.microsoft.com/office/powerpoint/2010/main" val="3924043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87</Words>
  <Application>Microsoft Office PowerPoint</Application>
  <PresentationFormat>画面に合わせる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１１．補講　年賀状作成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１１．補講　年賀状作成</dc:title>
  <dc:creator>夜久 竹夫gmail</dc:creator>
  <cp:lastModifiedBy>夜久 竹夫gmail</cp:lastModifiedBy>
  <cp:revision>1</cp:revision>
  <dcterms:created xsi:type="dcterms:W3CDTF">2022-10-26T11:40:33Z</dcterms:created>
  <dcterms:modified xsi:type="dcterms:W3CDTF">2022-10-26T11:52:54Z</dcterms:modified>
</cp:coreProperties>
</file>