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742113" cy="98758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536BE-CE76-43E6-B970-7E7438C349E8}" v="7" dt="2022-12-16T00:45:26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0A0536BE-CE76-43E6-B970-7E7438C349E8}"/>
    <pc:docChg chg="custSel modSld">
      <pc:chgData name="夜久 竹夫gmail" userId="18c73cc4e4505b5f" providerId="LiveId" clId="{0A0536BE-CE76-43E6-B970-7E7438C349E8}" dt="2022-12-16T00:49:22.090" v="373" actId="1076"/>
      <pc:docMkLst>
        <pc:docMk/>
      </pc:docMkLst>
      <pc:sldChg chg="addSp delSp modSp mod">
        <pc:chgData name="夜久 竹夫gmail" userId="18c73cc4e4505b5f" providerId="LiveId" clId="{0A0536BE-CE76-43E6-B970-7E7438C349E8}" dt="2022-12-16T00:47:24.874" v="250" actId="1076"/>
        <pc:sldMkLst>
          <pc:docMk/>
          <pc:sldMk cId="2747888641" sldId="259"/>
        </pc:sldMkLst>
        <pc:spChg chg="add mod">
          <ac:chgData name="夜久 竹夫gmail" userId="18c73cc4e4505b5f" providerId="LiveId" clId="{0A0536BE-CE76-43E6-B970-7E7438C349E8}" dt="2022-12-16T00:43:05.813" v="160" actId="6549"/>
          <ac:spMkLst>
            <pc:docMk/>
            <pc:sldMk cId="2747888641" sldId="259"/>
            <ac:spMk id="4" creationId="{83A250F4-A1FB-3192-6607-4368700E8716}"/>
          </ac:spMkLst>
        </pc:spChg>
        <pc:spChg chg="del">
          <ac:chgData name="夜久 竹夫gmail" userId="18c73cc4e4505b5f" providerId="LiveId" clId="{0A0536BE-CE76-43E6-B970-7E7438C349E8}" dt="2022-12-16T00:47:17.923" v="248" actId="478"/>
          <ac:spMkLst>
            <pc:docMk/>
            <pc:sldMk cId="2747888641" sldId="259"/>
            <ac:spMk id="7" creationId="{00000000-0000-0000-0000-000000000000}"/>
          </ac:spMkLst>
        </pc:spChg>
        <pc:spChg chg="del mod">
          <ac:chgData name="夜久 竹夫gmail" userId="18c73cc4e4505b5f" providerId="LiveId" clId="{0A0536BE-CE76-43E6-B970-7E7438C349E8}" dt="2022-12-16T00:46:53.108" v="235" actId="478"/>
          <ac:spMkLst>
            <pc:docMk/>
            <pc:sldMk cId="2747888641" sldId="259"/>
            <ac:spMk id="11" creationId="{00000000-0000-0000-0000-000000000000}"/>
          </ac:spMkLst>
        </pc:spChg>
        <pc:spChg chg="mod">
          <ac:chgData name="夜久 竹夫gmail" userId="18c73cc4e4505b5f" providerId="LiveId" clId="{0A0536BE-CE76-43E6-B970-7E7438C349E8}" dt="2022-12-16T00:47:00.177" v="237" actId="1076"/>
          <ac:spMkLst>
            <pc:docMk/>
            <pc:sldMk cId="2747888641" sldId="259"/>
            <ac:spMk id="13" creationId="{00000000-0000-0000-0000-000000000000}"/>
          </ac:spMkLst>
        </pc:spChg>
        <pc:spChg chg="mod">
          <ac:chgData name="夜久 竹夫gmail" userId="18c73cc4e4505b5f" providerId="LiveId" clId="{0A0536BE-CE76-43E6-B970-7E7438C349E8}" dt="2022-12-16T00:38:38.482" v="47" actId="6549"/>
          <ac:spMkLst>
            <pc:docMk/>
            <pc:sldMk cId="2747888641" sldId="259"/>
            <ac:spMk id="14" creationId="{00000000-0000-0000-0000-000000000000}"/>
          </ac:spMkLst>
        </pc:spChg>
        <pc:spChg chg="mod">
          <ac:chgData name="夜久 竹夫gmail" userId="18c73cc4e4505b5f" providerId="LiveId" clId="{0A0536BE-CE76-43E6-B970-7E7438C349E8}" dt="2022-12-16T00:44:19.632" v="190" actId="1076"/>
          <ac:spMkLst>
            <pc:docMk/>
            <pc:sldMk cId="2747888641" sldId="259"/>
            <ac:spMk id="18" creationId="{00000000-0000-0000-0000-000000000000}"/>
          </ac:spMkLst>
        </pc:spChg>
        <pc:spChg chg="mod">
          <ac:chgData name="夜久 竹夫gmail" userId="18c73cc4e4505b5f" providerId="LiveId" clId="{0A0536BE-CE76-43E6-B970-7E7438C349E8}" dt="2022-12-16T00:41:43.425" v="136" actId="1076"/>
          <ac:spMkLst>
            <pc:docMk/>
            <pc:sldMk cId="2747888641" sldId="259"/>
            <ac:spMk id="22" creationId="{00000000-0000-0000-0000-000000000000}"/>
          </ac:spMkLst>
        </pc:spChg>
        <pc:spChg chg="mod">
          <ac:chgData name="夜久 竹夫gmail" userId="18c73cc4e4505b5f" providerId="LiveId" clId="{0A0536BE-CE76-43E6-B970-7E7438C349E8}" dt="2022-12-16T00:45:23.066" v="210" actId="14100"/>
          <ac:spMkLst>
            <pc:docMk/>
            <pc:sldMk cId="2747888641" sldId="259"/>
            <ac:spMk id="26" creationId="{00000000-0000-0000-0000-000000000000}"/>
          </ac:spMkLst>
        </pc:spChg>
        <pc:spChg chg="add mod">
          <ac:chgData name="夜久 竹夫gmail" userId="18c73cc4e4505b5f" providerId="LiveId" clId="{0A0536BE-CE76-43E6-B970-7E7438C349E8}" dt="2022-12-16T00:44:32.706" v="194" actId="1076"/>
          <ac:spMkLst>
            <pc:docMk/>
            <pc:sldMk cId="2747888641" sldId="259"/>
            <ac:spMk id="27" creationId="{C05526BE-8ED4-A187-253F-BF1779C5FFB4}"/>
          </ac:spMkLst>
        </pc:spChg>
        <pc:spChg chg="add mod">
          <ac:chgData name="夜久 竹夫gmail" userId="18c73cc4e4505b5f" providerId="LiveId" clId="{0A0536BE-CE76-43E6-B970-7E7438C349E8}" dt="2022-12-16T00:47:14.136" v="247" actId="20577"/>
          <ac:spMkLst>
            <pc:docMk/>
            <pc:sldMk cId="2747888641" sldId="259"/>
            <ac:spMk id="33" creationId="{290F0E60-CA98-A935-66BC-32C1F3ADEBB6}"/>
          </ac:spMkLst>
        </pc:spChg>
        <pc:cxnChg chg="add mod">
          <ac:chgData name="夜久 竹夫gmail" userId="18c73cc4e4505b5f" providerId="LiveId" clId="{0A0536BE-CE76-43E6-B970-7E7438C349E8}" dt="2022-12-16T00:44:30.401" v="193" actId="14100"/>
          <ac:cxnSpMkLst>
            <pc:docMk/>
            <pc:sldMk cId="2747888641" sldId="259"/>
            <ac:cxnSpMk id="5" creationId="{47FE2161-6E1B-56C4-E0FE-7A295BEDC65B}"/>
          </ac:cxnSpMkLst>
        </pc:cxnChg>
        <pc:cxnChg chg="add mod">
          <ac:chgData name="夜久 竹夫gmail" userId="18c73cc4e4505b5f" providerId="LiveId" clId="{0A0536BE-CE76-43E6-B970-7E7438C349E8}" dt="2022-12-16T00:45:33.720" v="213" actId="1076"/>
          <ac:cxnSpMkLst>
            <pc:docMk/>
            <pc:sldMk cId="2747888641" sldId="259"/>
            <ac:cxnSpMk id="6" creationId="{71C2E555-1617-1179-61A5-9BD92D47631E}"/>
          </ac:cxnSpMkLst>
        </pc:cxnChg>
        <pc:cxnChg chg="add mod">
          <ac:chgData name="夜久 竹夫gmail" userId="18c73cc4e4505b5f" providerId="LiveId" clId="{0A0536BE-CE76-43E6-B970-7E7438C349E8}" dt="2022-12-16T00:42:23.817" v="144" actId="1076"/>
          <ac:cxnSpMkLst>
            <pc:docMk/>
            <pc:sldMk cId="2747888641" sldId="259"/>
            <ac:cxnSpMk id="9" creationId="{8CEA22F9-6948-D8AB-AB21-D008322FEB96}"/>
          </ac:cxnSpMkLst>
        </pc:cxnChg>
        <pc:cxnChg chg="add mod">
          <ac:chgData name="夜久 竹夫gmail" userId="18c73cc4e4505b5f" providerId="LiveId" clId="{0A0536BE-CE76-43E6-B970-7E7438C349E8}" dt="2022-12-16T00:42:41.969" v="147" actId="14100"/>
          <ac:cxnSpMkLst>
            <pc:docMk/>
            <pc:sldMk cId="2747888641" sldId="259"/>
            <ac:cxnSpMk id="12" creationId="{AFF0BB87-EE51-6FAA-C77C-E69AAFD2218A}"/>
          </ac:cxnSpMkLst>
        </pc:cxnChg>
        <pc:cxnChg chg="del">
          <ac:chgData name="夜久 竹夫gmail" userId="18c73cc4e4505b5f" providerId="LiveId" clId="{0A0536BE-CE76-43E6-B970-7E7438C349E8}" dt="2022-12-16T00:46:56.571" v="236" actId="478"/>
          <ac:cxnSpMkLst>
            <pc:docMk/>
            <pc:sldMk cId="2747888641" sldId="259"/>
            <ac:cxnSpMk id="16" creationId="{00000000-0000-0000-0000-000000000000}"/>
          </ac:cxnSpMkLst>
        </pc:cxnChg>
        <pc:cxnChg chg="mod">
          <ac:chgData name="夜久 竹夫gmail" userId="18c73cc4e4505b5f" providerId="LiveId" clId="{0A0536BE-CE76-43E6-B970-7E7438C349E8}" dt="2022-12-16T00:46:39.250" v="234" actId="14100"/>
          <ac:cxnSpMkLst>
            <pc:docMk/>
            <pc:sldMk cId="2747888641" sldId="259"/>
            <ac:cxnSpMk id="17" creationId="{00000000-0000-0000-0000-000000000000}"/>
          </ac:cxnSpMkLst>
        </pc:cxnChg>
        <pc:cxnChg chg="del">
          <ac:chgData name="夜久 竹夫gmail" userId="18c73cc4e4505b5f" providerId="LiveId" clId="{0A0536BE-CE76-43E6-B970-7E7438C349E8}" dt="2022-12-16T00:47:21.270" v="249" actId="478"/>
          <ac:cxnSpMkLst>
            <pc:docMk/>
            <pc:sldMk cId="2747888641" sldId="259"/>
            <ac:cxnSpMk id="19" creationId="{00000000-0000-0000-0000-000000000000}"/>
          </ac:cxnSpMkLst>
        </pc:cxnChg>
        <pc:cxnChg chg="mod">
          <ac:chgData name="夜久 竹夫gmail" userId="18c73cc4e4505b5f" providerId="LiveId" clId="{0A0536BE-CE76-43E6-B970-7E7438C349E8}" dt="2022-12-16T00:44:52.081" v="197" actId="14100"/>
          <ac:cxnSpMkLst>
            <pc:docMk/>
            <pc:sldMk cId="2747888641" sldId="259"/>
            <ac:cxnSpMk id="20" creationId="{00000000-0000-0000-0000-000000000000}"/>
          </ac:cxnSpMkLst>
        </pc:cxnChg>
        <pc:cxnChg chg="mod">
          <ac:chgData name="夜久 竹夫gmail" userId="18c73cc4e4505b5f" providerId="LiveId" clId="{0A0536BE-CE76-43E6-B970-7E7438C349E8}" dt="2022-12-16T00:47:05.545" v="238" actId="14100"/>
          <ac:cxnSpMkLst>
            <pc:docMk/>
            <pc:sldMk cId="2747888641" sldId="259"/>
            <ac:cxnSpMk id="21" creationId="{00000000-0000-0000-0000-000000000000}"/>
          </ac:cxnSpMkLst>
        </pc:cxnChg>
        <pc:cxnChg chg="mod">
          <ac:chgData name="夜久 竹夫gmail" userId="18c73cc4e4505b5f" providerId="LiveId" clId="{0A0536BE-CE76-43E6-B970-7E7438C349E8}" dt="2022-12-16T00:47:24.874" v="250" actId="1076"/>
          <ac:cxnSpMkLst>
            <pc:docMk/>
            <pc:sldMk cId="2747888641" sldId="259"/>
            <ac:cxnSpMk id="23" creationId="{00000000-0000-0000-0000-000000000000}"/>
          </ac:cxnSpMkLst>
        </pc:cxnChg>
        <pc:cxnChg chg="mod">
          <ac:chgData name="夜久 竹夫gmail" userId="18c73cc4e4505b5f" providerId="LiveId" clId="{0A0536BE-CE76-43E6-B970-7E7438C349E8}" dt="2022-12-16T00:42:56.665" v="149" actId="14100"/>
          <ac:cxnSpMkLst>
            <pc:docMk/>
            <pc:sldMk cId="2747888641" sldId="259"/>
            <ac:cxnSpMk id="30" creationId="{00000000-0000-0000-0000-000000000000}"/>
          </ac:cxnSpMkLst>
        </pc:cxnChg>
        <pc:cxnChg chg="mod">
          <ac:chgData name="夜久 竹夫gmail" userId="18c73cc4e4505b5f" providerId="LiveId" clId="{0A0536BE-CE76-43E6-B970-7E7438C349E8}" dt="2022-12-16T00:43:18.985" v="162" actId="1076"/>
          <ac:cxnSpMkLst>
            <pc:docMk/>
            <pc:sldMk cId="2747888641" sldId="259"/>
            <ac:cxnSpMk id="32" creationId="{00000000-0000-0000-0000-000000000000}"/>
          </ac:cxnSpMkLst>
        </pc:cxnChg>
      </pc:sldChg>
      <pc:sldChg chg="modSp mod">
        <pc:chgData name="夜久 竹夫gmail" userId="18c73cc4e4505b5f" providerId="LiveId" clId="{0A0536BE-CE76-43E6-B970-7E7438C349E8}" dt="2022-12-16T00:49:22.090" v="373" actId="1076"/>
        <pc:sldMkLst>
          <pc:docMk/>
          <pc:sldMk cId="4260280162" sldId="260"/>
        </pc:sldMkLst>
        <pc:spChg chg="mod">
          <ac:chgData name="夜久 竹夫gmail" userId="18c73cc4e4505b5f" providerId="LiveId" clId="{0A0536BE-CE76-43E6-B970-7E7438C349E8}" dt="2022-12-16T00:49:18.642" v="372" actId="14100"/>
          <ac:spMkLst>
            <pc:docMk/>
            <pc:sldMk cId="4260280162" sldId="260"/>
            <ac:spMk id="2" creationId="{00000000-0000-0000-0000-000000000000}"/>
          </ac:spMkLst>
        </pc:spChg>
        <pc:spChg chg="mod">
          <ac:chgData name="夜久 竹夫gmail" userId="18c73cc4e4505b5f" providerId="LiveId" clId="{0A0536BE-CE76-43E6-B970-7E7438C349E8}" dt="2022-12-16T00:49:22.090" v="373" actId="1076"/>
          <ac:spMkLst>
            <pc:docMk/>
            <pc:sldMk cId="4260280162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3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3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41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26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2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05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96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7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7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56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76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C007E-8F41-43E1-8368-BAD5EC47FAD0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F433-3C75-4200-BE91-1F5FA4AB9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00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797" y="247035"/>
            <a:ext cx="6651661" cy="499521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/>
              <a:t>1-1 </a:t>
            </a:r>
            <a:r>
              <a:rPr lang="ja-JP" altLang="en-US" b="1" dirty="0"/>
              <a:t>スマホ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/>
              <a:t>起動と終了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58373" y="4268491"/>
            <a:ext cx="2958957" cy="2414942"/>
          </a:xfrm>
          <a:ln w="5715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用語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キー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【Enter</a:t>
            </a:r>
            <a:r>
              <a:rPr lang="en-US" altLang="ja-JP" b="1" dirty="0">
                <a:solidFill>
                  <a:srgbClr val="FF0000"/>
                </a:solidFill>
              </a:rPr>
              <a:t>】</a:t>
            </a:r>
            <a:r>
              <a:rPr kumimoji="1" lang="ja-JP" altLang="en-US" b="1" dirty="0">
                <a:solidFill>
                  <a:srgbClr val="FF0000"/>
                </a:solidFill>
              </a:rPr>
              <a:t>キー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パスワード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デスクトップ画面</a:t>
            </a: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WINDOWS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キー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メニュー</a:t>
            </a:r>
            <a:endParaRPr kumimoji="1" lang="en-US" altLang="ja-JP" b="1" u="sng" dirty="0">
              <a:solidFill>
                <a:srgbClr val="FF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924132" y="3029213"/>
            <a:ext cx="2095929" cy="996593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パスワード入力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フレーム 12"/>
          <p:cNvSpPr/>
          <p:nvPr/>
        </p:nvSpPr>
        <p:spPr>
          <a:xfrm>
            <a:off x="5652419" y="1498860"/>
            <a:ext cx="2541699" cy="986810"/>
          </a:xfrm>
          <a:prstGeom prst="fram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スマホパスワード入力画面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フレーム 13"/>
          <p:cNvSpPr/>
          <p:nvPr/>
        </p:nvSpPr>
        <p:spPr>
          <a:xfrm>
            <a:off x="5656490" y="4181331"/>
            <a:ext cx="2541700" cy="1061368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ホーム画面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cxnSpLocks/>
            <a:stCxn id="13" idx="2"/>
          </p:cNvCxnSpPr>
          <p:nvPr/>
        </p:nvCxnSpPr>
        <p:spPr>
          <a:xfrm>
            <a:off x="6923269" y="2485670"/>
            <a:ext cx="4071" cy="178282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6932317" y="3438982"/>
            <a:ext cx="1870125" cy="2718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cxnSpLocks/>
          </p:cNvCxnSpPr>
          <p:nvPr/>
        </p:nvCxnSpPr>
        <p:spPr>
          <a:xfrm flipV="1">
            <a:off x="4629665" y="2042984"/>
            <a:ext cx="1037967" cy="95558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角丸四角形 17"/>
          <p:cNvSpPr/>
          <p:nvPr/>
        </p:nvSpPr>
        <p:spPr>
          <a:xfrm>
            <a:off x="1121062" y="4254589"/>
            <a:ext cx="1910462" cy="1220365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①電源ボタン長押し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②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シャットダウン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選ぶ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直線矢印コネクタ 19"/>
          <p:cNvCxnSpPr>
            <a:cxnSpLocks/>
          </p:cNvCxnSpPr>
          <p:nvPr/>
        </p:nvCxnSpPr>
        <p:spPr>
          <a:xfrm>
            <a:off x="2515348" y="2226761"/>
            <a:ext cx="0" cy="97775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フレーム 21"/>
          <p:cNvSpPr/>
          <p:nvPr/>
        </p:nvSpPr>
        <p:spPr>
          <a:xfrm>
            <a:off x="477726" y="2872933"/>
            <a:ext cx="1400502" cy="952185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電源オフ状態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892988" y="1415726"/>
            <a:ext cx="1459812" cy="793312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電源ボタン長押し</a:t>
            </a:r>
          </a:p>
        </p:txBody>
      </p:sp>
      <p:cxnSp>
        <p:nvCxnSpPr>
          <p:cNvPr id="30" name="直線矢印コネクタ 29"/>
          <p:cNvCxnSpPr>
            <a:cxnSpLocks/>
          </p:cNvCxnSpPr>
          <p:nvPr/>
        </p:nvCxnSpPr>
        <p:spPr>
          <a:xfrm flipH="1" flipV="1">
            <a:off x="4621427" y="3591697"/>
            <a:ext cx="855445" cy="11815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2348438" y="3722582"/>
            <a:ext cx="519198" cy="464729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フレーム 3">
            <a:extLst>
              <a:ext uri="{FF2B5EF4-FFF2-40B4-BE49-F238E27FC236}">
                <a16:creationId xmlns:a16="http://schemas.microsoft.com/office/drawing/2014/main" xmlns="" id="{83A250F4-A1FB-3192-6607-4368700E8716}"/>
              </a:ext>
            </a:extLst>
          </p:cNvPr>
          <p:cNvSpPr/>
          <p:nvPr/>
        </p:nvSpPr>
        <p:spPr>
          <a:xfrm>
            <a:off x="3270352" y="2856457"/>
            <a:ext cx="1326362" cy="952185"/>
          </a:xfrm>
          <a:prstGeom prst="fram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待機状態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xmlns="" id="{47FE2161-6E1B-56C4-E0FE-7A295BEDC65B}"/>
              </a:ext>
            </a:extLst>
          </p:cNvPr>
          <p:cNvCxnSpPr>
            <a:cxnSpLocks/>
          </p:cNvCxnSpPr>
          <p:nvPr/>
        </p:nvCxnSpPr>
        <p:spPr>
          <a:xfrm flipV="1">
            <a:off x="4613189" y="4069492"/>
            <a:ext cx="321276" cy="214184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xmlns="" id="{71C2E555-1617-1179-61A5-9BD92D47631E}"/>
              </a:ext>
            </a:extLst>
          </p:cNvPr>
          <p:cNvCxnSpPr/>
          <p:nvPr/>
        </p:nvCxnSpPr>
        <p:spPr>
          <a:xfrm>
            <a:off x="4360623" y="2078481"/>
            <a:ext cx="539818" cy="58661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xmlns="" id="{8CEA22F9-6948-D8AB-AB21-D008322FEB96}"/>
              </a:ext>
            </a:extLst>
          </p:cNvPr>
          <p:cNvCxnSpPr>
            <a:cxnSpLocks/>
          </p:cNvCxnSpPr>
          <p:nvPr/>
        </p:nvCxnSpPr>
        <p:spPr>
          <a:xfrm>
            <a:off x="1898167" y="3251012"/>
            <a:ext cx="1388660" cy="73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xmlns="" id="{AFF0BB87-EE51-6FAA-C77C-E69AAFD2218A}"/>
              </a:ext>
            </a:extLst>
          </p:cNvPr>
          <p:cNvCxnSpPr>
            <a:cxnSpLocks/>
          </p:cNvCxnSpPr>
          <p:nvPr/>
        </p:nvCxnSpPr>
        <p:spPr>
          <a:xfrm flipH="1">
            <a:off x="1894703" y="3622469"/>
            <a:ext cx="132563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角丸四角形 17">
            <a:extLst>
              <a:ext uri="{FF2B5EF4-FFF2-40B4-BE49-F238E27FC236}">
                <a16:creationId xmlns:a16="http://schemas.microsoft.com/office/drawing/2014/main" xmlns="" id="{C05526BE-8ED4-A187-253F-BF1779C5FFB4}"/>
              </a:ext>
            </a:extLst>
          </p:cNvPr>
          <p:cNvSpPr/>
          <p:nvPr/>
        </p:nvSpPr>
        <p:spPr>
          <a:xfrm>
            <a:off x="3983711" y="4332849"/>
            <a:ext cx="934279" cy="1220365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電源ボタン押す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角丸四角形 25">
            <a:extLst>
              <a:ext uri="{FF2B5EF4-FFF2-40B4-BE49-F238E27FC236}">
                <a16:creationId xmlns:a16="http://schemas.microsoft.com/office/drawing/2014/main" xmlns="" id="{290F0E60-CA98-A935-66BC-32C1F3ADEBB6}"/>
              </a:ext>
            </a:extLst>
          </p:cNvPr>
          <p:cNvSpPr/>
          <p:nvPr/>
        </p:nvSpPr>
        <p:spPr>
          <a:xfrm>
            <a:off x="3536436" y="1156234"/>
            <a:ext cx="1459812" cy="793312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ホーム</a:t>
            </a:r>
            <a:endParaRPr kumimoji="1"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ボタン押す</a:t>
            </a:r>
          </a:p>
        </p:txBody>
      </p:sp>
    </p:spTree>
    <p:extLst>
      <p:ext uri="{BB962C8B-B14F-4D97-AF65-F5344CB8AC3E}">
        <p14:creationId xmlns:p14="http://schemas.microsoft.com/office/powerpoint/2010/main" val="274788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kumimoji="1" lang="en-US" altLang="ja-JP" b="1" dirty="0"/>
              <a:t>1-2 </a:t>
            </a:r>
            <a:r>
              <a:rPr kumimoji="1" lang="ja-JP" altLang="en-US" b="1" dirty="0"/>
              <a:t>ネットワーク設定と教材の所在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68641" y="1712423"/>
            <a:ext cx="4023359" cy="4148050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用語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ネットワーク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インターネット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b="1" u="sng" dirty="0">
                <a:solidFill>
                  <a:srgbClr val="FF0000"/>
                </a:solidFill>
              </a:rPr>
              <a:t>URL</a:t>
            </a:r>
            <a:r>
              <a:rPr kumimoji="1"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dirty="0"/>
              <a:t>:</a:t>
            </a:r>
            <a:r>
              <a:rPr lang="ja-JP" altLang="en-US" b="1" dirty="0"/>
              <a:t>           </a:t>
            </a:r>
            <a:r>
              <a:rPr lang="en-US" altLang="ja-JP" b="1" dirty="0"/>
              <a:t>http://</a:t>
            </a:r>
            <a:r>
              <a:rPr lang="ja-JP" altLang="en-US" b="1" dirty="0"/>
              <a:t>・・・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u="sng" dirty="0">
                <a:solidFill>
                  <a:srgbClr val="FF0000"/>
                </a:solidFill>
              </a:rPr>
              <a:t>アイコン</a:t>
            </a:r>
            <a:r>
              <a:rPr lang="en-US" altLang="ja-JP" b="1" dirty="0"/>
              <a:t>:    【</a:t>
            </a:r>
            <a:r>
              <a:rPr lang="ja-JP" altLang="en-US" b="1" dirty="0"/>
              <a:t>　</a:t>
            </a:r>
            <a:r>
              <a:rPr lang="en-US" altLang="ja-JP" b="1" dirty="0"/>
              <a:t>】</a:t>
            </a:r>
            <a:r>
              <a:rPr lang="ja-JP" altLang="en-US" b="1" dirty="0"/>
              <a:t>アイコン で表記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ボタン</a:t>
            </a:r>
            <a:r>
              <a:rPr lang="en-US" altLang="ja-JP" b="1" dirty="0"/>
              <a:t>:       【</a:t>
            </a:r>
            <a:r>
              <a:rPr lang="ja-JP" altLang="en-US" b="1" dirty="0"/>
              <a:t>　</a:t>
            </a:r>
            <a:r>
              <a:rPr lang="en-US" altLang="ja-JP" b="1" dirty="0"/>
              <a:t>】</a:t>
            </a:r>
            <a:r>
              <a:rPr lang="ja-JP" altLang="en-US" b="1" dirty="0"/>
              <a:t>ボタン で表記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0391" y="1089325"/>
            <a:ext cx="765933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（１）ネットワーク設定</a:t>
            </a:r>
            <a:endParaRPr kumimoji="1" lang="en-US" altLang="ja-JP" sz="2800" dirty="0"/>
          </a:p>
          <a:p>
            <a:r>
              <a:rPr lang="en-US" altLang="ja-JP" sz="2800" dirty="0"/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ネットワーク設定画面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SSID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選ぶ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パスコード入力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2800" dirty="0"/>
              <a:t>（２）教材の所在</a:t>
            </a:r>
            <a:endParaRPr kumimoji="1" lang="en-US" altLang="ja-JP" sz="2800" dirty="0"/>
          </a:p>
          <a:p>
            <a:r>
              <a:rPr lang="en-US" altLang="ja-JP" sz="2800" dirty="0"/>
              <a:t>	</a:t>
            </a:r>
            <a:r>
              <a:rPr lang="ja-JP" altLang="en-US" sz="2800" dirty="0"/>
              <a:t>①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桜堤コミュニティセンター　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検索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桜堤コミュニティセンターホームパージ</a:t>
            </a:r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HP</a:t>
            </a: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活動紹介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パソコン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学習会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</a:p>
          <a:p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パソコン学習会教材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</a:t>
            </a:r>
            <a:endParaRPr kumimoji="1"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 【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自習用コースウェア、テキスト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】 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　等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　　　　②夜久学館　</a:t>
            </a:r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[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検索</a:t>
            </a:r>
            <a:r>
              <a:rPr kumimoji="1" lang="en-US" altLang="ja-JP" sz="2800" dirty="0">
                <a:solidFill>
                  <a:schemeClr val="accent1">
                    <a:lumMod val="75000"/>
                  </a:schemeClr>
                </a:solidFill>
              </a:rPr>
              <a:t>]</a:t>
            </a:r>
          </a:p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　　　　夜久学館ホームページ→</a:t>
            </a:r>
            <a:r>
              <a:rPr lang="en-US" altLang="ja-JP" sz="2800" dirty="0">
                <a:solidFill>
                  <a:schemeClr val="accent1">
                    <a:lumMod val="75000"/>
                  </a:schemeClr>
                </a:solidFill>
              </a:rPr>
              <a:t>PC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</a:rPr>
              <a:t>教室→。。。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28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74</Words>
  <Application>Microsoft Office PowerPoint</Application>
  <PresentationFormat>ワイド画面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1-1 スマホ 起動と終了</vt:lpstr>
      <vt:lpstr>1-2 ネットワーク設定と教材の所在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夜久竹夫gmail</cp:lastModifiedBy>
  <cp:revision>15</cp:revision>
  <cp:lastPrinted>2022-09-28T09:39:10Z</cp:lastPrinted>
  <dcterms:created xsi:type="dcterms:W3CDTF">2022-09-28T07:49:52Z</dcterms:created>
  <dcterms:modified xsi:type="dcterms:W3CDTF">2023-01-06T03:10:11Z</dcterms:modified>
</cp:coreProperties>
</file>