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2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7E770937-F06D-4597-B6EF-31FA01DC49B2}"/>
    <pc:docChg chg="modSld">
      <pc:chgData name="夜久 竹夫gmail" userId="18c73cc4e4505b5f" providerId="LiveId" clId="{7E770937-F06D-4597-B6EF-31FA01DC49B2}" dt="2022-12-16T00:36:04.340" v="42" actId="6549"/>
      <pc:docMkLst>
        <pc:docMk/>
      </pc:docMkLst>
      <pc:sldChg chg="modSp mod">
        <pc:chgData name="夜久 竹夫gmail" userId="18c73cc4e4505b5f" providerId="LiveId" clId="{7E770937-F06D-4597-B6EF-31FA01DC49B2}" dt="2022-12-16T00:36:04.340" v="42" actId="6549"/>
        <pc:sldMkLst>
          <pc:docMk/>
          <pc:sldMk cId="1951180839" sldId="261"/>
        </pc:sldMkLst>
        <pc:spChg chg="mod">
          <ac:chgData name="夜久 竹夫gmail" userId="18c73cc4e4505b5f" providerId="LiveId" clId="{7E770937-F06D-4597-B6EF-31FA01DC49B2}" dt="2022-12-16T00:36:04.340" v="42" actId="6549"/>
          <ac:spMkLst>
            <pc:docMk/>
            <pc:sldMk cId="1951180839" sldId="261"/>
            <ac:spMk id="7" creationId="{00000000-0000-0000-0000-000000000000}"/>
          </ac:spMkLst>
        </pc:spChg>
        <pc:spChg chg="mod">
          <ac:chgData name="夜久 竹夫gmail" userId="18c73cc4e4505b5f" providerId="LiveId" clId="{7E770937-F06D-4597-B6EF-31FA01DC49B2}" dt="2022-12-16T00:35:54.516" v="27" actId="6549"/>
          <ac:spMkLst>
            <pc:docMk/>
            <pc:sldMk cId="1951180839" sldId="261"/>
            <ac:spMk id="9" creationId="{00000000-0000-0000-0000-000000000000}"/>
          </ac:spMkLst>
        </pc:spChg>
        <pc:spChg chg="mod">
          <ac:chgData name="夜久 竹夫gmail" userId="18c73cc4e4505b5f" providerId="LiveId" clId="{7E770937-F06D-4597-B6EF-31FA01DC49B2}" dt="2022-12-16T00:35:39.874" v="12" actId="6549"/>
          <ac:spMkLst>
            <pc:docMk/>
            <pc:sldMk cId="1951180839" sldId="261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8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6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91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76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2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40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0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0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07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35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3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007E-8F41-43E1-8368-BAD5EC47FA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88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en-US" dirty="0"/>
              <a:t>　アプリ起動とファイル操作：</a:t>
            </a:r>
            <a:br>
              <a:rPr lang="en-US" altLang="ja-JP" dirty="0"/>
            </a:br>
            <a:r>
              <a:rPr lang="ja-JP" altLang="en-US" dirty="0"/>
              <a:t>メモ帳で保存と開く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63559" y="3107293"/>
            <a:ext cx="2258388" cy="3286832"/>
          </a:xfrm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用語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  <a:ea typeface="ＭＳ Ｐゴシック"/>
              </a:rPr>
              <a:t>カーソル</a:t>
            </a:r>
            <a:r>
              <a:rPr kumimoji="1" lang="ja-JP" altLang="en-US" sz="2800" dirty="0"/>
              <a:t>：　画面に出ている縦棒｜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カーソルを</a:t>
            </a:r>
            <a:r>
              <a:rPr lang="ja-JP" altLang="en-US" sz="2800" u="sng" dirty="0">
                <a:solidFill>
                  <a:srgbClr val="FF0000"/>
                </a:solidFill>
              </a:rPr>
              <a:t>動かす</a:t>
            </a:r>
            <a:r>
              <a:rPr lang="ja-JP" altLang="en-US" sz="2800" dirty="0"/>
              <a:t>：マウス操作　又は</a:t>
            </a:r>
            <a:r>
              <a:rPr kumimoji="1" lang="ja-JP" altLang="en-US" sz="2800" dirty="0"/>
              <a:t>　</a:t>
            </a:r>
            <a:r>
              <a:rPr kumimoji="1" lang="en-US" altLang="ja-JP" sz="2800" dirty="0"/>
              <a:t>【</a:t>
            </a:r>
            <a:r>
              <a:rPr kumimoji="1" lang="ja-JP" altLang="en-US" sz="2800" dirty="0"/>
              <a:t>↑、↓、←、→</a:t>
            </a:r>
            <a:r>
              <a:rPr kumimoji="1" lang="en-US" altLang="ja-JP" sz="2800" dirty="0"/>
              <a:t>】</a:t>
            </a:r>
            <a:r>
              <a:rPr kumimoji="1" lang="ja-JP" altLang="en-US" sz="2800" dirty="0"/>
              <a:t>キー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  <a:ea typeface="ＭＳ Ｐゴシック"/>
              </a:rPr>
              <a:t>（マウス）ボタン</a:t>
            </a:r>
            <a:endParaRPr kumimoji="1" lang="en-US" altLang="ja-JP" b="1" u="sng" dirty="0">
              <a:solidFill>
                <a:srgbClr val="FF0000"/>
              </a:solidFill>
              <a:ea typeface="ＭＳ Ｐゴシック"/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  <a:ea typeface="ＭＳ Ｐゴシック"/>
              </a:rPr>
              <a:t>ダブルクリック</a:t>
            </a:r>
            <a:endParaRPr kumimoji="1" lang="en-US" altLang="ja-JP" b="1" u="sng" dirty="0">
              <a:solidFill>
                <a:srgbClr val="FF0000"/>
              </a:solidFill>
              <a:ea typeface="ＭＳ Ｐゴシック"/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  <a:ea typeface="ＭＳ Ｐゴシック"/>
              </a:rPr>
              <a:t>削除、コピー、切り取り、貼り付け</a:t>
            </a:r>
            <a:endParaRPr lang="en-US" altLang="ja-JP" b="1" u="sng" dirty="0">
              <a:solidFill>
                <a:srgbClr val="FF0000"/>
              </a:solidFill>
              <a:ea typeface="ＭＳ Ｐゴシック"/>
            </a:endParaRPr>
          </a:p>
          <a:p>
            <a:pPr marL="0" indent="0">
              <a:buNone/>
            </a:pPr>
            <a:r>
              <a:rPr lang="ja-JP" altLang="en-US" sz="2800" b="1" u="sng" dirty="0">
                <a:solidFill>
                  <a:srgbClr val="FF0000"/>
                </a:solidFill>
                <a:latin typeface="+mn-ea"/>
              </a:rPr>
              <a:t>入力モード</a:t>
            </a:r>
            <a:r>
              <a:rPr lang="ja-JP" altLang="en-US" sz="2800" b="1" dirty="0">
                <a:latin typeface="+mn-ea"/>
              </a:rPr>
              <a:t>：全角</a:t>
            </a:r>
            <a:r>
              <a:rPr lang="en-US" altLang="ja-JP" sz="2800" b="1" dirty="0">
                <a:latin typeface="+mn-ea"/>
              </a:rPr>
              <a:t>/</a:t>
            </a:r>
            <a:r>
              <a:rPr lang="ja-JP" altLang="en-US" sz="2800" b="1" dirty="0">
                <a:latin typeface="+mn-ea"/>
              </a:rPr>
              <a:t>半角キーで切り替え</a:t>
            </a:r>
            <a:endParaRPr lang="en-US" altLang="ja-JP" sz="2800" b="1" dirty="0">
              <a:latin typeface="+mn-ea"/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628651" y="3341505"/>
            <a:ext cx="2469008" cy="1802152"/>
          </a:xfrm>
          <a:prstGeom prst="fram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>
                <a:solidFill>
                  <a:schemeClr val="tx1"/>
                </a:solidFill>
              </a:rPr>
              <a:t>電源オフ状態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273" y="3897993"/>
            <a:ext cx="1549313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50" b="1"/>
              <a:t>[</a:t>
            </a:r>
            <a:r>
              <a:rPr lang="ja-JP" altLang="en-US" sz="1350" b="1"/>
              <a:t>ファイル</a:t>
            </a:r>
            <a:r>
              <a:rPr lang="en-US" altLang="ja-JP" sz="1350" b="1"/>
              <a:t>]</a:t>
            </a:r>
            <a:r>
              <a:rPr lang="ja-JP" altLang="en-US" sz="1350" b="1"/>
              <a:t>メニュー</a:t>
            </a:r>
            <a:endParaRPr lang="en-US" altLang="ja-JP" sz="1350" b="1"/>
          </a:p>
          <a:p>
            <a:pPr algn="ctr"/>
            <a:endParaRPr lang="en-US" altLang="ja-JP" sz="1350" b="1"/>
          </a:p>
          <a:p>
            <a:pPr algn="ctr"/>
            <a:endParaRPr lang="ja-JP" altLang="en-US" sz="1350" b="1"/>
          </a:p>
        </p:txBody>
      </p:sp>
      <p:sp>
        <p:nvSpPr>
          <p:cNvPr id="6" name="円柱 5"/>
          <p:cNvSpPr/>
          <p:nvPr/>
        </p:nvSpPr>
        <p:spPr>
          <a:xfrm>
            <a:off x="4119214" y="3065731"/>
            <a:ext cx="1733765" cy="2196101"/>
          </a:xfrm>
          <a:prstGeom prst="can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/>
              <a:t>Ｓｓ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282156" y="3874510"/>
            <a:ext cx="1407882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b="1" dirty="0"/>
              <a:t>(</a:t>
            </a:r>
            <a:r>
              <a:rPr lang="ja-JP" altLang="en-US" sz="1600" b="1" dirty="0"/>
              <a:t>メモのタブ</a:t>
            </a:r>
            <a:r>
              <a:rPr lang="en-US" altLang="ja-JP" sz="1600" b="1" dirty="0"/>
              <a:t>)</a:t>
            </a:r>
            <a:endParaRPr lang="ja-JP" altLang="en-US" sz="1600" b="1" dirty="0"/>
          </a:p>
          <a:p>
            <a:r>
              <a:rPr lang="ja-JP" altLang="en-US" sz="1600" b="1" dirty="0"/>
              <a:t>の領域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5274" y="3632571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メモのタブ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5217" y="2971574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ホーム画面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715670" y="4163781"/>
            <a:ext cx="1622594" cy="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2698893" y="4460463"/>
            <a:ext cx="1583263" cy="1340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吹き出し 16"/>
          <p:cNvSpPr/>
          <p:nvPr/>
        </p:nvSpPr>
        <p:spPr>
          <a:xfrm>
            <a:off x="2758251" y="1820058"/>
            <a:ext cx="2207659" cy="1450755"/>
          </a:xfrm>
          <a:prstGeom prst="wedgeRectCallout">
            <a:avLst>
              <a:gd name="adj1" fmla="val -27465"/>
              <a:gd name="adj2" fmla="val 11170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保存：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名前を付けて保存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デスクトップ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”sakura.txt”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ja-JP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2483377" y="5106816"/>
            <a:ext cx="1910712" cy="737643"/>
          </a:xfrm>
          <a:prstGeom prst="wedgeRectCallout">
            <a:avLst>
              <a:gd name="adj1" fmla="val 1569"/>
              <a:gd name="adj2" fmla="val -11508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開く：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カーソルを当てて左ボタンダブルクリック</a:t>
            </a: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496476" y="1001168"/>
            <a:ext cx="3458651" cy="1915568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便利キーとボタン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【Backspace】 </a:t>
            </a:r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キー </a:t>
            </a:r>
            <a:r>
              <a:rPr kumimoji="1" lang="en-US" altLang="ja-JP" sz="1600" b="1" dirty="0">
                <a:ea typeface="ＭＳ Ｐゴシック"/>
              </a:rPr>
              <a:t>: </a:t>
            </a:r>
            <a:r>
              <a:rPr lang="ja-JP" altLang="en-US" sz="1600" b="1" dirty="0">
                <a:latin typeface="+mn-ea"/>
              </a:rPr>
              <a:t>左１文字削除</a:t>
            </a:r>
            <a:endParaRPr kumimoji="1" lang="en-US" altLang="ja-JP" sz="1600" b="1" dirty="0">
              <a:ea typeface="ＭＳ Ｐゴシック"/>
            </a:endParaRPr>
          </a:p>
          <a:p>
            <a:pPr marL="0" indent="0">
              <a:buNone/>
            </a:pP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 Del 】 </a:t>
            </a:r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キー </a:t>
            </a:r>
            <a:r>
              <a:rPr kumimoji="1" lang="en-US" altLang="ja-JP" sz="1600" b="1" dirty="0">
                <a:ea typeface="ＭＳ Ｐゴシック"/>
              </a:rPr>
              <a:t>: </a:t>
            </a:r>
            <a:r>
              <a:rPr lang="ja-JP" altLang="en-US" sz="1600" b="1" dirty="0">
                <a:ea typeface="ＭＳ Ｐゴシック"/>
              </a:rPr>
              <a:t>右１文字削除</a:t>
            </a:r>
            <a:endParaRPr kumimoji="1" lang="en-US" altLang="ja-JP" sz="1600" b="1" dirty="0">
              <a:ea typeface="ＭＳ Ｐゴシック"/>
            </a:endParaRPr>
          </a:p>
          <a:p>
            <a:pPr marL="0" indent="0">
              <a:buNone/>
            </a:pP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 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←、→、↑、↓</a:t>
            </a: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 】 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キー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ea typeface="ＭＳ Ｐゴシック"/>
            </a:endParaRPr>
          </a:p>
          <a:p>
            <a:pPr marL="0" indent="0">
              <a:buNone/>
            </a:pP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</a:rPr>
              <a:t>戻る</a:t>
            </a:r>
            <a:r>
              <a:rPr kumimoji="1"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】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 </a:t>
            </a:r>
            <a:r>
              <a:rPr lang="ja-JP" altLang="en-US" sz="2000" b="1" dirty="0">
                <a:solidFill>
                  <a:srgbClr val="0070C0"/>
                </a:solidFill>
              </a:rPr>
              <a:t>↶</a:t>
            </a:r>
            <a:r>
              <a:rPr lang="ja-JP" altLang="en-US" sz="1600" b="1" dirty="0">
                <a:solidFill>
                  <a:srgbClr val="0070C0"/>
                </a:solidFill>
              </a:rPr>
              <a:t>： </a:t>
            </a:r>
            <a:r>
              <a:rPr lang="ja-JP" altLang="en-US" sz="1600" dirty="0"/>
              <a:t>直前操作を取り消す　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5118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76E81A-A87C-4EB5-2ECB-80FAC49C8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ここまでの操作一覧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709CE6-2C1A-181E-914B-23F804CAF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89" y="1381009"/>
            <a:ext cx="7609339" cy="472958"/>
          </a:xfrm>
        </p:spPr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974879-129C-A788-4012-FA4734426777}"/>
              </a:ext>
            </a:extLst>
          </p:cNvPr>
          <p:cNvSpPr txBox="1"/>
          <p:nvPr/>
        </p:nvSpPr>
        <p:spPr>
          <a:xfrm>
            <a:off x="2217388" y="2041219"/>
            <a:ext cx="2022359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ポインタ操作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0070C0"/>
                </a:solidFill>
              </a:rPr>
              <a:t>カーソル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ポインタ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左クリック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右クリック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ドラッグ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スクロール</a:t>
            </a:r>
            <a:endParaRPr lang="en-US" altLang="ja-JP" dirty="0">
              <a:solidFill>
                <a:srgbClr val="0070C0"/>
              </a:solidFill>
            </a:endParaRPr>
          </a:p>
          <a:p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BB71D6-0158-2F19-BA1B-CEB0AC927C92}"/>
              </a:ext>
            </a:extLst>
          </p:cNvPr>
          <p:cNvSpPr txBox="1"/>
          <p:nvPr/>
        </p:nvSpPr>
        <p:spPr>
          <a:xfrm>
            <a:off x="4723848" y="2054068"/>
            <a:ext cx="2451188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キー</a:t>
            </a:r>
            <a:r>
              <a:rPr kumimoji="1" lang="ja-JP" altLang="en-US" dirty="0"/>
              <a:t>操作</a:t>
            </a:r>
            <a:endParaRPr kumimoji="1" lang="en-US" altLang="ja-JP" dirty="0"/>
          </a:p>
          <a:p>
            <a:r>
              <a:rPr lang="en-US" altLang="ja-JP" dirty="0">
                <a:solidFill>
                  <a:srgbClr val="0070C0"/>
                </a:solidFill>
              </a:rPr>
              <a:t>【Backspace】</a:t>
            </a:r>
            <a:r>
              <a:rPr lang="ja-JP" altLang="en-US" dirty="0">
                <a:solidFill>
                  <a:srgbClr val="0070C0"/>
                </a:solidFill>
              </a:rPr>
              <a:t>キー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en-US" altLang="ja-JP" dirty="0">
                <a:solidFill>
                  <a:srgbClr val="0070C0"/>
                </a:solidFill>
              </a:rPr>
              <a:t>【 del 】</a:t>
            </a:r>
            <a:r>
              <a:rPr lang="ja-JP" altLang="en-US" dirty="0">
                <a:solidFill>
                  <a:srgbClr val="0070C0"/>
                </a:solidFill>
              </a:rPr>
              <a:t>キー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変換 </a:t>
            </a:r>
            <a:r>
              <a:rPr lang="en-US" altLang="ja-JP" dirty="0">
                <a:solidFill>
                  <a:srgbClr val="0070C0"/>
                </a:solidFill>
              </a:rPr>
              <a:t>【 space</a:t>
            </a:r>
            <a:r>
              <a:rPr lang="ja-JP" altLang="en-US" dirty="0">
                <a:solidFill>
                  <a:srgbClr val="0070C0"/>
                </a:solidFill>
              </a:rPr>
              <a:t>キー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確定 </a:t>
            </a:r>
            <a:r>
              <a:rPr lang="en-US" altLang="ja-JP" dirty="0">
                <a:solidFill>
                  <a:srgbClr val="0070C0"/>
                </a:solidFill>
              </a:rPr>
              <a:t>【 enter 】</a:t>
            </a:r>
            <a:r>
              <a:rPr lang="ja-JP" altLang="en-US" dirty="0">
                <a:solidFill>
                  <a:srgbClr val="0070C0"/>
                </a:solidFill>
              </a:rPr>
              <a:t>キー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候補選択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en-US" altLang="ja-JP" dirty="0">
                <a:solidFill>
                  <a:srgbClr val="0070C0"/>
                </a:solidFill>
              </a:rPr>
              <a:t>【 </a:t>
            </a:r>
            <a:r>
              <a:rPr lang="ja-JP" altLang="en-US" dirty="0">
                <a:solidFill>
                  <a:srgbClr val="0070C0"/>
                </a:solidFill>
              </a:rPr>
              <a:t>←</a:t>
            </a:r>
            <a:r>
              <a:rPr lang="en-US" altLang="ja-JP" dirty="0">
                <a:solidFill>
                  <a:srgbClr val="0070C0"/>
                </a:solidFill>
              </a:rPr>
              <a:t> 】 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en-US" altLang="ja-JP" dirty="0">
                <a:solidFill>
                  <a:srgbClr val="0070C0"/>
                </a:solidFill>
              </a:rPr>
              <a:t> 【 </a:t>
            </a:r>
            <a:r>
              <a:rPr lang="ja-JP" altLang="en-US" dirty="0">
                <a:solidFill>
                  <a:srgbClr val="0070C0"/>
                </a:solidFill>
              </a:rPr>
              <a:t>→</a:t>
            </a:r>
            <a:r>
              <a:rPr lang="en-US" altLang="ja-JP" dirty="0">
                <a:solidFill>
                  <a:srgbClr val="0070C0"/>
                </a:solidFill>
              </a:rPr>
              <a:t> 】 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en-US" altLang="ja-JP" dirty="0">
                <a:solidFill>
                  <a:srgbClr val="0070C0"/>
                </a:solidFill>
              </a:rPr>
              <a:t> 【 </a:t>
            </a:r>
            <a:r>
              <a:rPr lang="ja-JP" altLang="en-US" dirty="0">
                <a:solidFill>
                  <a:srgbClr val="0070C0"/>
                </a:solidFill>
              </a:rPr>
              <a:t>↑</a:t>
            </a:r>
            <a:r>
              <a:rPr lang="en-US" altLang="ja-JP" dirty="0">
                <a:solidFill>
                  <a:srgbClr val="0070C0"/>
                </a:solidFill>
              </a:rPr>
              <a:t> 】 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en-US" altLang="ja-JP" dirty="0">
                <a:solidFill>
                  <a:srgbClr val="0070C0"/>
                </a:solidFill>
              </a:rPr>
              <a:t> 【 </a:t>
            </a:r>
            <a:r>
              <a:rPr lang="ja-JP" altLang="en-US" dirty="0">
                <a:solidFill>
                  <a:srgbClr val="0070C0"/>
                </a:solidFill>
              </a:rPr>
              <a:t>↓</a:t>
            </a:r>
            <a:r>
              <a:rPr lang="en-US" altLang="ja-JP" dirty="0">
                <a:solidFill>
                  <a:srgbClr val="0070C0"/>
                </a:solidFill>
              </a:rPr>
              <a:t> 】</a:t>
            </a:r>
            <a:r>
              <a:rPr lang="ja-JP" altLang="en-US" dirty="0">
                <a:solidFill>
                  <a:srgbClr val="0070C0"/>
                </a:solidFill>
              </a:rPr>
              <a:t>キー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533F8E-E8AB-C7DA-F479-F0BF1F20D4F3}"/>
              </a:ext>
            </a:extLst>
          </p:cNvPr>
          <p:cNvSpPr txBox="1"/>
          <p:nvPr/>
        </p:nvSpPr>
        <p:spPr>
          <a:xfrm>
            <a:off x="2213163" y="4710060"/>
            <a:ext cx="3847239" cy="175432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入力モード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>
                <a:solidFill>
                  <a:srgbClr val="0070C0"/>
                </a:solidFill>
              </a:rPr>
              <a:t>         </a:t>
            </a:r>
            <a:r>
              <a:rPr lang="ja-JP" altLang="en-US" dirty="0">
                <a:solidFill>
                  <a:srgbClr val="0070C0"/>
                </a:solidFill>
              </a:rPr>
              <a:t>　　　左クリック→</a:t>
            </a:r>
            <a:r>
              <a:rPr lang="en-US" altLang="ja-JP" dirty="0">
                <a:solidFill>
                  <a:srgbClr val="0070C0"/>
                </a:solidFill>
              </a:rPr>
              <a:t> </a:t>
            </a:r>
            <a:r>
              <a:rPr lang="ja-JP" altLang="en-US" dirty="0">
                <a:solidFill>
                  <a:srgbClr val="0070C0"/>
                </a:solidFill>
              </a:rPr>
              <a:t>　　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en-US" altLang="ja-JP" sz="3600" dirty="0">
                <a:solidFill>
                  <a:srgbClr val="0070C0"/>
                </a:solidFill>
              </a:rPr>
              <a:t>A</a:t>
            </a:r>
            <a:r>
              <a:rPr lang="ja-JP" altLang="en-US" sz="3600" dirty="0">
                <a:solidFill>
                  <a:srgbClr val="0070C0"/>
                </a:solidFill>
              </a:rPr>
              <a:t>　　</a:t>
            </a:r>
            <a:r>
              <a:rPr lang="ja-JP" altLang="en-US" dirty="0">
                <a:solidFill>
                  <a:srgbClr val="0070C0"/>
                </a:solidFill>
              </a:rPr>
              <a:t>←右クリック 　　　　　　</a:t>
            </a:r>
            <a:r>
              <a:rPr lang="ja-JP" altLang="en-US" sz="3200" dirty="0">
                <a:solidFill>
                  <a:srgbClr val="0070C0"/>
                </a:solidFill>
              </a:rPr>
              <a:t>あ</a:t>
            </a:r>
            <a:endParaRPr lang="en-US" altLang="ja-JP" sz="3200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英字モード　　　　　　　日本語モード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0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32A99-184E-6767-B60B-66625657B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27282"/>
            <a:ext cx="7772400" cy="87435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アプリとアプリの操作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6F26B9-BAF7-717B-B126-CF963E637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883" y="1833308"/>
            <a:ext cx="6858000" cy="1655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/>
              <a:t>アプリ　：　</a:t>
            </a:r>
            <a:r>
              <a:rPr kumimoji="1" lang="en-US" altLang="ja-JP" dirty="0"/>
              <a:t>	</a:t>
            </a:r>
            <a:r>
              <a:rPr kumimoji="1" lang="ja-JP" altLang="en-US" dirty="0"/>
              <a:t>　・・・、電卓、・・</a:t>
            </a:r>
            <a:r>
              <a:rPr kumimoji="1" lang="ja-JP" altLang="en-US"/>
              <a:t>・　などの総称</a:t>
            </a:r>
            <a:endParaRPr kumimoji="1" lang="en-US" altLang="ja-JP" dirty="0"/>
          </a:p>
          <a:p>
            <a:pPr algn="l"/>
            <a:r>
              <a:rPr lang="ja-JP" altLang="en-US" dirty="0"/>
              <a:t>アプリの起動：　スタートボタン→。。。 </a:t>
            </a:r>
            <a:endParaRPr lang="en-US" altLang="ja-JP" dirty="0"/>
          </a:p>
          <a:p>
            <a:pPr algn="l"/>
            <a:r>
              <a:rPr kumimoji="1" lang="ja-JP" altLang="en-US" dirty="0"/>
              <a:t>アプリの終了：　</a:t>
            </a:r>
            <a:r>
              <a:rPr kumimoji="1" lang="en-US" altLang="ja-JP" dirty="0"/>
              <a:t>×</a:t>
            </a:r>
            <a:r>
              <a:rPr kumimoji="1" lang="ja-JP" altLang="en-US" dirty="0"/>
              <a:t>ボタン　又はメニューから</a:t>
            </a:r>
          </a:p>
        </p:txBody>
      </p:sp>
    </p:spTree>
    <p:extLst>
      <p:ext uri="{BB962C8B-B14F-4D97-AF65-F5344CB8AC3E}">
        <p14:creationId xmlns:p14="http://schemas.microsoft.com/office/powerpoint/2010/main" val="72624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266</Words>
  <Application>Microsoft Office PowerPoint</Application>
  <PresentationFormat>画面に合わせる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2　アプリ起動とファイル操作： メモ帳で保存と開く</vt:lpstr>
      <vt:lpstr>ここまでの操作一覧</vt:lpstr>
      <vt:lpstr>アプリとアプリの操作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2</cp:revision>
  <cp:lastPrinted>2022-10-19T00:43:04Z</cp:lastPrinted>
  <dcterms:created xsi:type="dcterms:W3CDTF">2022-09-28T07:49:52Z</dcterms:created>
  <dcterms:modified xsi:type="dcterms:W3CDTF">2022-12-16T00:36:13Z</dcterms:modified>
</cp:coreProperties>
</file>