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2" r:id="rId2"/>
    <p:sldId id="258" r:id="rId3"/>
    <p:sldId id="263" r:id="rId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6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35871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09548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12473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1137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4617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3106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787954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1107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70733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428086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40446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CE6A01-F22F-4087-8411-B5F7E2278DA9}" type="datetimeFigureOut">
              <a:rPr kumimoji="1" lang="ja-JP" altLang="en-US" smtClean="0"/>
              <a:t>2023/1/20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A6137F-2F11-4356-8E71-7E9F0192CE7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776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6A7C3FD-5CD2-1241-4392-5A42E617B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/>
              <a:t>実習　メール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F8B4F306-02C0-0062-C0E4-04953855B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ja-JP" altLang="en-US" dirty="0"/>
              <a:t>２．メールを書く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u="sng" dirty="0">
                <a:solidFill>
                  <a:srgbClr val="FF0000"/>
                </a:solidFill>
              </a:rPr>
              <a:t>OE</a:t>
            </a:r>
            <a:r>
              <a:rPr kumimoji="1" lang="ja-JP" altLang="en-US" dirty="0"/>
              <a:t>起動</a:t>
            </a:r>
            <a:endParaRPr kumimoji="1" lang="en-US" altLang="ja-JP" dirty="0"/>
          </a:p>
          <a:p>
            <a:pPr marL="0" indent="0">
              <a:buNone/>
            </a:pPr>
            <a:r>
              <a:rPr lang="en-US" altLang="ja-JP" dirty="0"/>
              <a:t>【</a:t>
            </a:r>
            <a:r>
              <a:rPr lang="ja-JP" altLang="en-US" dirty="0"/>
              <a:t>スタート</a:t>
            </a:r>
            <a:r>
              <a:rPr lang="en-US" altLang="ja-JP" dirty="0"/>
              <a:t>】</a:t>
            </a:r>
            <a:r>
              <a:rPr lang="ja-JP" altLang="en-US" dirty="0"/>
              <a:t>→　</a:t>
            </a:r>
            <a:r>
              <a:rPr lang="en-US" altLang="ja-JP" dirty="0"/>
              <a:t>[outlook]</a:t>
            </a:r>
          </a:p>
          <a:p>
            <a:pPr marL="0" indent="0">
              <a:buNone/>
            </a:pP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[</a:t>
            </a:r>
            <a:r>
              <a:rPr kumimoji="1" lang="ja-JP" altLang="en-US" dirty="0"/>
              <a:t>ホーム</a:t>
            </a:r>
            <a:r>
              <a:rPr kumimoji="1" lang="en-US" altLang="ja-JP" dirty="0"/>
              <a:t>]</a:t>
            </a:r>
            <a:r>
              <a:rPr kumimoji="1" lang="ja-JP" altLang="en-US" dirty="0"/>
              <a:t>→</a:t>
            </a:r>
            <a:r>
              <a:rPr kumimoji="1" lang="en-US" altLang="ja-JP" dirty="0"/>
              <a:t>[</a:t>
            </a:r>
            <a:r>
              <a:rPr kumimoji="1" lang="ja-JP" altLang="en-US" dirty="0"/>
              <a:t>新しいメール</a:t>
            </a:r>
            <a:r>
              <a:rPr kumimoji="1" lang="en-US" altLang="ja-JP" dirty="0"/>
              <a:t>]</a:t>
            </a:r>
          </a:p>
          <a:p>
            <a:pPr marL="0" indent="0">
              <a:buNone/>
            </a:pPr>
            <a:r>
              <a:rPr lang="ja-JP" altLang="en-US" dirty="0"/>
              <a:t>　①、②、③　書く</a:t>
            </a:r>
            <a:endParaRPr lang="en-US" altLang="ja-JP" dirty="0"/>
          </a:p>
          <a:p>
            <a:pPr marL="0" indent="0">
              <a:buNone/>
            </a:pPr>
            <a:r>
              <a:rPr lang="ja-JP" altLang="en-US" dirty="0"/>
              <a:t>　講師のアドレス： </a:t>
            </a:r>
            <a:r>
              <a:rPr lang="en-US" altLang="ja-JP" dirty="0"/>
              <a:t>yaku.takeo@gmail.com</a:t>
            </a:r>
          </a:p>
          <a:p>
            <a:pPr marL="0" indent="0">
              <a:buNone/>
            </a:pPr>
            <a:r>
              <a:rPr kumimoji="1" lang="ja-JP" altLang="en-US" dirty="0"/>
              <a:t>　④、⑤　送る</a:t>
            </a: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３．メールを受け取る</a:t>
            </a:r>
            <a:endParaRPr lang="en-US" altLang="ja-JP" dirty="0"/>
          </a:p>
          <a:p>
            <a:pPr marL="0" indent="0">
              <a:buNone/>
            </a:pPr>
            <a:r>
              <a:rPr kumimoji="1" lang="ja-JP" altLang="en-US" dirty="0"/>
              <a:t>　</a:t>
            </a:r>
            <a:r>
              <a:rPr kumimoji="1" lang="en-US" altLang="ja-JP" dirty="0"/>
              <a:t>[</a:t>
            </a:r>
            <a:r>
              <a:rPr kumimoji="1" lang="ja-JP" altLang="en-US" dirty="0"/>
              <a:t>送受信</a:t>
            </a:r>
            <a:r>
              <a:rPr kumimoji="1" lang="en-US" altLang="ja-JP" dirty="0"/>
              <a:t>]</a:t>
            </a:r>
            <a:r>
              <a:rPr kumimoji="1" lang="ja-JP" altLang="en-US" dirty="0"/>
              <a:t>→</a:t>
            </a:r>
            <a:r>
              <a:rPr kumimoji="1" lang="en-US" altLang="ja-JP" dirty="0"/>
              <a:t>[</a:t>
            </a:r>
            <a:r>
              <a:rPr kumimoji="1" lang="ja-JP" altLang="en-US" dirty="0"/>
              <a:t>受信トレイ</a:t>
            </a:r>
            <a:r>
              <a:rPr kumimoji="1" lang="en-US" altLang="ja-JP" dirty="0"/>
              <a:t>]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6302455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DEA2631E-6103-CCAD-0531-8FDAF41B5A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47748"/>
          </a:xfrm>
        </p:spPr>
        <p:txBody>
          <a:bodyPr>
            <a:normAutofit fontScale="90000"/>
          </a:bodyPr>
          <a:lstStyle/>
          <a:p>
            <a:r>
              <a:rPr lang="ja-JP" altLang="en-US" b="1" dirty="0"/>
              <a:t>メール送受信の仕組み</a:t>
            </a:r>
            <a:endParaRPr kumimoji="1" lang="ja-JP" altLang="en-US" b="1" dirty="0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541E4159-B471-89D8-DCA3-DA17C3EF0C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29747" y="0"/>
            <a:ext cx="1914253" cy="1796552"/>
          </a:xfrm>
          <a:noFill/>
        </p:spPr>
        <p:txBody>
          <a:bodyPr/>
          <a:lstStyle/>
          <a:p>
            <a:endParaRPr kumimoji="1" lang="ja-JP" altLang="en-US" dirty="0"/>
          </a:p>
        </p:txBody>
      </p:sp>
      <p:sp>
        <p:nvSpPr>
          <p:cNvPr id="4" name="楕円 3">
            <a:extLst>
              <a:ext uri="{FF2B5EF4-FFF2-40B4-BE49-F238E27FC236}">
                <a16:creationId xmlns:a16="http://schemas.microsoft.com/office/drawing/2014/main" xmlns="" id="{BEAFC8B7-F827-70A7-BDA3-7771820A3D35}"/>
              </a:ext>
            </a:extLst>
          </p:cNvPr>
          <p:cNvSpPr/>
          <p:nvPr/>
        </p:nvSpPr>
        <p:spPr>
          <a:xfrm>
            <a:off x="2270748" y="1993002"/>
            <a:ext cx="2715904" cy="2784143"/>
          </a:xfrm>
          <a:prstGeom prst="ellips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400" b="1" dirty="0">
                <a:solidFill>
                  <a:schemeClr val="tx1"/>
                </a:solidFill>
              </a:rPr>
              <a:t>インターネット</a:t>
            </a:r>
            <a:r>
              <a:rPr kumimoji="1" lang="en-US" altLang="ja-JP" dirty="0"/>
              <a:t>a</a:t>
            </a:r>
            <a:endParaRPr kumimoji="1" lang="ja-JP" altLang="en-US" dirty="0"/>
          </a:p>
        </p:txBody>
      </p:sp>
      <p:sp>
        <p:nvSpPr>
          <p:cNvPr id="5" name="四角形: 角度付き 4">
            <a:extLst>
              <a:ext uri="{FF2B5EF4-FFF2-40B4-BE49-F238E27FC236}">
                <a16:creationId xmlns:a16="http://schemas.microsoft.com/office/drawing/2014/main" xmlns="" id="{FC559CC9-26CE-F6EA-CB7A-C268C5974ACC}"/>
              </a:ext>
            </a:extLst>
          </p:cNvPr>
          <p:cNvSpPr/>
          <p:nvPr/>
        </p:nvSpPr>
        <p:spPr>
          <a:xfrm>
            <a:off x="309683" y="4010000"/>
            <a:ext cx="1229709" cy="1086507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メールアプリ</a:t>
            </a:r>
            <a:endParaRPr kumimoji="1" lang="ja-JP" altLang="en-US" dirty="0"/>
          </a:p>
        </p:txBody>
      </p:sp>
      <p:sp>
        <p:nvSpPr>
          <p:cNvPr id="6" name="直方体 5">
            <a:extLst>
              <a:ext uri="{FF2B5EF4-FFF2-40B4-BE49-F238E27FC236}">
                <a16:creationId xmlns:a16="http://schemas.microsoft.com/office/drawing/2014/main" xmlns="" id="{3A543439-07A4-0D27-20E3-73A3462CBE84}"/>
              </a:ext>
            </a:extLst>
          </p:cNvPr>
          <p:cNvSpPr/>
          <p:nvPr/>
        </p:nvSpPr>
        <p:spPr>
          <a:xfrm>
            <a:off x="5500197" y="1680341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相手のプロバイダ</a:t>
            </a:r>
          </a:p>
        </p:txBody>
      </p:sp>
      <p:sp>
        <p:nvSpPr>
          <p:cNvPr id="7" name="直方体 6">
            <a:extLst>
              <a:ext uri="{FF2B5EF4-FFF2-40B4-BE49-F238E27FC236}">
                <a16:creationId xmlns:a16="http://schemas.microsoft.com/office/drawing/2014/main" xmlns="" id="{A536733E-1899-46DD-BE32-F3CBF5AE9E76}"/>
              </a:ext>
            </a:extLst>
          </p:cNvPr>
          <p:cNvSpPr/>
          <p:nvPr/>
        </p:nvSpPr>
        <p:spPr>
          <a:xfrm>
            <a:off x="412533" y="2229508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8" name="直方体 7">
            <a:extLst>
              <a:ext uri="{FF2B5EF4-FFF2-40B4-BE49-F238E27FC236}">
                <a16:creationId xmlns:a16="http://schemas.microsoft.com/office/drawing/2014/main" xmlns="" id="{3835AC2C-74DE-F215-2D8F-152186E52DB5}"/>
              </a:ext>
            </a:extLst>
          </p:cNvPr>
          <p:cNvSpPr/>
          <p:nvPr/>
        </p:nvSpPr>
        <p:spPr>
          <a:xfrm>
            <a:off x="4577914" y="4678417"/>
            <a:ext cx="1408386" cy="1271751"/>
          </a:xfrm>
          <a:prstGeom prst="cube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プロバイダ</a:t>
            </a:r>
          </a:p>
        </p:txBody>
      </p:sp>
      <p:sp>
        <p:nvSpPr>
          <p:cNvPr id="11" name="四角形: 角度付き 10">
            <a:extLst>
              <a:ext uri="{FF2B5EF4-FFF2-40B4-BE49-F238E27FC236}">
                <a16:creationId xmlns:a16="http://schemas.microsoft.com/office/drawing/2014/main" xmlns="" id="{7BD129AC-BEE8-6885-2363-BD862083778B}"/>
              </a:ext>
            </a:extLst>
          </p:cNvPr>
          <p:cNvSpPr/>
          <p:nvPr/>
        </p:nvSpPr>
        <p:spPr>
          <a:xfrm>
            <a:off x="6806107" y="2998732"/>
            <a:ext cx="1229709" cy="1086507"/>
          </a:xfrm>
          <a:prstGeom prst="bevel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メールサーバ</a:t>
            </a:r>
            <a:endParaRPr kumimoji="1" lang="ja-JP" altLang="en-US" dirty="0"/>
          </a:p>
        </p:txBody>
      </p:sp>
      <p:sp>
        <p:nvSpPr>
          <p:cNvPr id="12" name="フレーム 11">
            <a:extLst>
              <a:ext uri="{FF2B5EF4-FFF2-40B4-BE49-F238E27FC236}">
                <a16:creationId xmlns:a16="http://schemas.microsoft.com/office/drawing/2014/main" xmlns="" id="{23B35390-2039-6DFE-B286-11E2C318F54D}"/>
              </a:ext>
            </a:extLst>
          </p:cNvPr>
          <p:cNvSpPr/>
          <p:nvPr/>
        </p:nvSpPr>
        <p:spPr>
          <a:xfrm>
            <a:off x="7505700" y="4476750"/>
            <a:ext cx="1322990" cy="1143000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000" b="1" dirty="0">
                <a:solidFill>
                  <a:schemeClr val="tx1"/>
                </a:solidFill>
              </a:rPr>
              <a:t>メール</a:t>
            </a:r>
          </a:p>
        </p:txBody>
      </p:sp>
      <p:cxnSp>
        <p:nvCxnSpPr>
          <p:cNvPr id="15" name="コネクタ: カギ線 14">
            <a:extLst>
              <a:ext uri="{FF2B5EF4-FFF2-40B4-BE49-F238E27FC236}">
                <a16:creationId xmlns:a16="http://schemas.microsoft.com/office/drawing/2014/main" xmlns="" id="{7B25E113-6E0B-2109-7FF8-C84B05C1F064}"/>
              </a:ext>
            </a:extLst>
          </p:cNvPr>
          <p:cNvCxnSpPr>
            <a:cxnSpLocks/>
            <a:stCxn id="4" idx="7"/>
          </p:cNvCxnSpPr>
          <p:nvPr/>
        </p:nvCxnSpPr>
        <p:spPr>
          <a:xfrm rot="16200000" flipH="1">
            <a:off x="4818798" y="2170849"/>
            <a:ext cx="323420" cy="783183"/>
          </a:xfrm>
          <a:prstGeom prst="bentConnector4">
            <a:avLst>
              <a:gd name="adj1" fmla="val -70682"/>
              <a:gd name="adj2" fmla="val 75392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>
            <a:extLst>
              <a:ext uri="{FF2B5EF4-FFF2-40B4-BE49-F238E27FC236}">
                <a16:creationId xmlns:a16="http://schemas.microsoft.com/office/drawing/2014/main" xmlns="" id="{E9484E8F-0821-1CFC-7650-0F4C006E2F60}"/>
              </a:ext>
            </a:extLst>
          </p:cNvPr>
          <p:cNvCxnSpPr>
            <a:cxnSpLocks/>
          </p:cNvCxnSpPr>
          <p:nvPr/>
        </p:nvCxnSpPr>
        <p:spPr>
          <a:xfrm flipH="1" flipV="1">
            <a:off x="6390290" y="2911366"/>
            <a:ext cx="346841" cy="3993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>
            <a:extLst>
              <a:ext uri="{FF2B5EF4-FFF2-40B4-BE49-F238E27FC236}">
                <a16:creationId xmlns:a16="http://schemas.microsoft.com/office/drawing/2014/main" xmlns="" id="{1ACAE58E-9E3F-3843-4A6D-DEEE3E539A41}"/>
              </a:ext>
            </a:extLst>
          </p:cNvPr>
          <p:cNvCxnSpPr>
            <a:cxnSpLocks/>
          </p:cNvCxnSpPr>
          <p:nvPr/>
        </p:nvCxnSpPr>
        <p:spPr>
          <a:xfrm flipH="1" flipV="1">
            <a:off x="7467600" y="4083269"/>
            <a:ext cx="346841" cy="39939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コネクタ: カギ線 41">
            <a:extLst>
              <a:ext uri="{FF2B5EF4-FFF2-40B4-BE49-F238E27FC236}">
                <a16:creationId xmlns:a16="http://schemas.microsoft.com/office/drawing/2014/main" xmlns="" id="{546EB20A-E411-4F98-ACCB-1FF48618ADDF}"/>
              </a:ext>
            </a:extLst>
          </p:cNvPr>
          <p:cNvCxnSpPr>
            <a:cxnSpLocks/>
          </p:cNvCxnSpPr>
          <p:nvPr/>
        </p:nvCxnSpPr>
        <p:spPr>
          <a:xfrm flipV="1">
            <a:off x="1448972" y="3727938"/>
            <a:ext cx="745591" cy="576776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コネクタ: カギ線 49">
            <a:extLst>
              <a:ext uri="{FF2B5EF4-FFF2-40B4-BE49-F238E27FC236}">
                <a16:creationId xmlns:a16="http://schemas.microsoft.com/office/drawing/2014/main" xmlns="" id="{5C12A1FE-394D-15D4-D3F9-83060167828A}"/>
              </a:ext>
            </a:extLst>
          </p:cNvPr>
          <p:cNvCxnSpPr>
            <a:cxnSpLocks/>
          </p:cNvCxnSpPr>
          <p:nvPr/>
        </p:nvCxnSpPr>
        <p:spPr>
          <a:xfrm flipV="1">
            <a:off x="1841282" y="2533650"/>
            <a:ext cx="711418" cy="197069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コネクタ: カギ線 55">
            <a:extLst>
              <a:ext uri="{FF2B5EF4-FFF2-40B4-BE49-F238E27FC236}">
                <a16:creationId xmlns:a16="http://schemas.microsoft.com/office/drawing/2014/main" xmlns="" id="{68739556-08F4-8920-6B29-481DBB1340FA}"/>
              </a:ext>
            </a:extLst>
          </p:cNvPr>
          <p:cNvCxnSpPr>
            <a:cxnSpLocks/>
            <a:stCxn id="8" idx="0"/>
          </p:cNvCxnSpPr>
          <p:nvPr/>
        </p:nvCxnSpPr>
        <p:spPr>
          <a:xfrm rot="16200000" flipV="1">
            <a:off x="4816699" y="4054040"/>
            <a:ext cx="773167" cy="475588"/>
          </a:xfrm>
          <a:prstGeom prst="bentConnector3">
            <a:avLst>
              <a:gd name="adj1" fmla="val 50000"/>
            </a:avLst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円弧 61">
            <a:extLst>
              <a:ext uri="{FF2B5EF4-FFF2-40B4-BE49-F238E27FC236}">
                <a16:creationId xmlns:a16="http://schemas.microsoft.com/office/drawing/2014/main" xmlns="" id="{86281301-E1BA-5235-7934-B177FADBD5ED}"/>
              </a:ext>
            </a:extLst>
          </p:cNvPr>
          <p:cNvSpPr/>
          <p:nvPr/>
        </p:nvSpPr>
        <p:spPr>
          <a:xfrm>
            <a:off x="1619250" y="2628900"/>
            <a:ext cx="5753100" cy="3638550"/>
          </a:xfrm>
          <a:prstGeom prst="arc">
            <a:avLst>
              <a:gd name="adj1" fmla="val 10799807"/>
              <a:gd name="adj2" fmla="val 21411532"/>
            </a:avLst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3" name="吹き出し: 円形 62">
            <a:extLst>
              <a:ext uri="{FF2B5EF4-FFF2-40B4-BE49-F238E27FC236}">
                <a16:creationId xmlns:a16="http://schemas.microsoft.com/office/drawing/2014/main" xmlns="" id="{CDF0A13E-78CF-A8F0-8DC0-60D19044C752}"/>
              </a:ext>
            </a:extLst>
          </p:cNvPr>
          <p:cNvSpPr/>
          <p:nvPr/>
        </p:nvSpPr>
        <p:spPr>
          <a:xfrm>
            <a:off x="1676400" y="914400"/>
            <a:ext cx="2019300" cy="971550"/>
          </a:xfrm>
          <a:prstGeom prst="wedgeEllipseCallout">
            <a:avLst>
              <a:gd name="adj1" fmla="val 31997"/>
              <a:gd name="adj2" fmla="val 131128"/>
            </a:avLst>
          </a:prstGeom>
          <a:noFill/>
          <a:ln w="762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2800" b="1" dirty="0">
                <a:solidFill>
                  <a:srgbClr val="FF0000"/>
                </a:solidFill>
              </a:rPr>
              <a:t>メール</a:t>
            </a: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xmlns="" id="{A9022BB5-CB3C-429F-8ACA-4BAE5FC9FBCD}"/>
              </a:ext>
            </a:extLst>
          </p:cNvPr>
          <p:cNvSpPr txBox="1"/>
          <p:nvPr/>
        </p:nvSpPr>
        <p:spPr>
          <a:xfrm>
            <a:off x="1561513" y="4529795"/>
            <a:ext cx="1336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①②③</a:t>
            </a:r>
          </a:p>
        </p:txBody>
      </p:sp>
      <p:sp>
        <p:nvSpPr>
          <p:cNvPr id="68" name="テキスト ボックス 67">
            <a:extLst>
              <a:ext uri="{FF2B5EF4-FFF2-40B4-BE49-F238E27FC236}">
                <a16:creationId xmlns:a16="http://schemas.microsoft.com/office/drawing/2014/main" xmlns="" id="{DA8EA9A3-01C6-70E2-CDDE-57C4CD34C804}"/>
              </a:ext>
            </a:extLst>
          </p:cNvPr>
          <p:cNvSpPr txBox="1"/>
          <p:nvPr/>
        </p:nvSpPr>
        <p:spPr>
          <a:xfrm>
            <a:off x="2248485" y="3205087"/>
            <a:ext cx="13364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>
                <a:solidFill>
                  <a:srgbClr val="FF0000"/>
                </a:solidFill>
              </a:rPr>
              <a:t>④⑤</a:t>
            </a:r>
          </a:p>
        </p:txBody>
      </p:sp>
    </p:spTree>
    <p:extLst>
      <p:ext uri="{BB962C8B-B14F-4D97-AF65-F5344CB8AC3E}">
        <p14:creationId xmlns:p14="http://schemas.microsoft.com/office/powerpoint/2010/main" val="27389722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xmlns="" id="{C3813B9A-4EBC-CE5B-5969-7B140A0833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xmlns="" id="{FF31C7D8-86F7-38F6-8351-0045FCFE69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kumimoji="1" lang="ja-JP" altLang="en-US" dirty="0"/>
              <a:t>４．メールの返事を書く</a:t>
            </a:r>
            <a:endParaRPr kumimoji="1" lang="en-US" altLang="ja-JP" dirty="0"/>
          </a:p>
          <a:p>
            <a:pPr marL="514350" indent="-514350">
              <a:buAutoNum type="arabicParenBoth"/>
            </a:pPr>
            <a:r>
              <a:rPr lang="en-US" altLang="ja-JP" dirty="0"/>
              <a:t>【</a:t>
            </a:r>
            <a:r>
              <a:rPr lang="ja-JP" altLang="en-US" dirty="0"/>
              <a:t>送受信</a:t>
            </a:r>
            <a:r>
              <a:rPr lang="en-US" altLang="ja-JP" dirty="0"/>
              <a:t>】</a:t>
            </a:r>
            <a:r>
              <a:rPr lang="ja-JP" altLang="en-US" dirty="0"/>
              <a:t>→</a:t>
            </a:r>
            <a:r>
              <a:rPr lang="en-US" altLang="ja-JP" dirty="0"/>
              <a:t>【</a:t>
            </a:r>
            <a:r>
              <a:rPr lang="ja-JP" altLang="en-US" dirty="0"/>
              <a:t>返信</a:t>
            </a:r>
            <a:r>
              <a:rPr lang="en-US" altLang="ja-JP" dirty="0"/>
              <a:t>】</a:t>
            </a:r>
            <a:r>
              <a:rPr lang="ja-JP" altLang="en-US" dirty="0"/>
              <a:t>または</a:t>
            </a:r>
            <a:r>
              <a:rPr lang="en-US" altLang="ja-JP" dirty="0"/>
              <a:t>【</a:t>
            </a:r>
            <a:r>
              <a:rPr lang="ja-JP" altLang="en-US" dirty="0"/>
              <a:t>全員に返信</a:t>
            </a:r>
            <a:r>
              <a:rPr lang="en-US" altLang="ja-JP" dirty="0"/>
              <a:t>】</a:t>
            </a:r>
          </a:p>
          <a:p>
            <a:pPr marL="514350" indent="-514350">
              <a:buAutoNum type="arabicParenBoth"/>
            </a:pPr>
            <a:r>
              <a:rPr kumimoji="1" lang="en-US" altLang="ja-JP" dirty="0"/>
              <a:t>【</a:t>
            </a:r>
            <a:r>
              <a:rPr kumimoji="1" lang="ja-JP" altLang="en-US" dirty="0"/>
              <a:t>送信</a:t>
            </a:r>
            <a:r>
              <a:rPr kumimoji="1" lang="en-US" altLang="ja-JP" dirty="0"/>
              <a:t>】</a:t>
            </a:r>
            <a:r>
              <a:rPr kumimoji="1" lang="ja-JP" altLang="en-US" dirty="0"/>
              <a:t>ボタン</a:t>
            </a:r>
            <a:endParaRPr kumimoji="1" lang="en-US" altLang="ja-JP" dirty="0"/>
          </a:p>
          <a:p>
            <a:pPr marL="0" indent="0">
              <a:buNone/>
            </a:pPr>
            <a:endParaRPr kumimoji="1" lang="en-US" altLang="ja-JP" dirty="0"/>
          </a:p>
          <a:p>
            <a:pPr marL="0" indent="0">
              <a:buNone/>
            </a:pPr>
            <a:r>
              <a:rPr lang="ja-JP" altLang="en-US" dirty="0"/>
              <a:t>５．アドレス帳</a:t>
            </a:r>
            <a:endParaRPr lang="en-US" altLang="ja-JP" dirty="0"/>
          </a:p>
          <a:p>
            <a:pPr marL="0" indent="0">
              <a:buNone/>
            </a:pPr>
            <a:r>
              <a:rPr kumimoji="1" lang="en-US" altLang="ja-JP" dirty="0"/>
              <a:t> [</a:t>
            </a:r>
            <a:r>
              <a:rPr kumimoji="1" lang="ja-JP" altLang="en-US" dirty="0"/>
              <a:t>ホーム</a:t>
            </a:r>
            <a:r>
              <a:rPr kumimoji="1" lang="en-US" altLang="ja-JP" dirty="0"/>
              <a:t>]</a:t>
            </a:r>
            <a:r>
              <a:rPr kumimoji="1" lang="ja-JP" altLang="en-US" dirty="0"/>
              <a:t>→</a:t>
            </a:r>
            <a:r>
              <a:rPr kumimoji="1" lang="en-US" altLang="ja-JP" dirty="0"/>
              <a:t>【</a:t>
            </a:r>
            <a:r>
              <a:rPr kumimoji="1" lang="ja-JP" altLang="en-US" dirty="0"/>
              <a:t>アドレス帳</a:t>
            </a:r>
            <a:r>
              <a:rPr kumimoji="1" lang="en-US" altLang="ja-JP" dirty="0"/>
              <a:t>】</a:t>
            </a:r>
          </a:p>
          <a:p>
            <a:pPr marL="0" indent="0">
              <a:buNone/>
            </a:pPr>
            <a:r>
              <a:rPr lang="en-US" altLang="ja-JP" dirty="0"/>
              <a:t> </a:t>
            </a:r>
            <a:r>
              <a:rPr lang="ja-JP" altLang="en-US" dirty="0"/>
              <a:t>新規アドレス：</a:t>
            </a:r>
            <a:r>
              <a:rPr lang="en-US" altLang="ja-JP" dirty="0"/>
              <a:t>[</a:t>
            </a:r>
            <a:r>
              <a:rPr lang="ja-JP" altLang="en-US" dirty="0"/>
              <a:t>ファイル</a:t>
            </a:r>
            <a:r>
              <a:rPr lang="en-US" altLang="ja-JP" dirty="0"/>
              <a:t>]</a:t>
            </a:r>
            <a:r>
              <a:rPr lang="ja-JP" altLang="en-US" dirty="0"/>
              <a:t>→</a:t>
            </a:r>
            <a:r>
              <a:rPr lang="en-US" altLang="ja-JP" dirty="0"/>
              <a:t>[</a:t>
            </a:r>
            <a:r>
              <a:rPr lang="ja-JP" altLang="en-US" dirty="0"/>
              <a:t>エントリーの作成</a:t>
            </a:r>
            <a:r>
              <a:rPr lang="en-US" altLang="ja-JP" dirty="0"/>
              <a:t>]</a:t>
            </a:r>
          </a:p>
          <a:p>
            <a:pPr marL="0" indent="0">
              <a:buNone/>
            </a:pPr>
            <a:r>
              <a:rPr kumimoji="1" lang="ja-JP" altLang="en-US" dirty="0"/>
              <a:t>　　</a:t>
            </a:r>
            <a:r>
              <a:rPr kumimoji="1" lang="en-US" altLang="ja-JP" dirty="0"/>
              <a:t>→[</a:t>
            </a:r>
            <a:r>
              <a:rPr kumimoji="1" lang="ja-JP" altLang="en-US" dirty="0"/>
              <a:t>新しい連絡先</a:t>
            </a:r>
            <a:r>
              <a:rPr kumimoji="1" lang="en-US" altLang="ja-JP" dirty="0"/>
              <a:t>]</a:t>
            </a:r>
            <a:r>
              <a:rPr lang="ja-JP" altLang="en-US" dirty="0"/>
              <a:t>→</a:t>
            </a:r>
            <a:r>
              <a:rPr lang="en-US" altLang="ja-JP" dirty="0"/>
              <a:t>【OK】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9412534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81</Words>
  <Application>Microsoft Office PowerPoint</Application>
  <PresentationFormat>画面に合わせる (4:3)</PresentationFormat>
  <Paragraphs>30</Paragraphs>
  <Slides>3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実習　メール</vt:lpstr>
      <vt:lpstr>メール送受信の仕組み</vt:lpstr>
      <vt:lpstr>PowerPoint プレゼンテーション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実習　メール</dc:title>
  <dc:creator>夜久 竹夫gmail</dc:creator>
  <cp:lastModifiedBy>夜久竹夫gmail</cp:lastModifiedBy>
  <cp:revision>1</cp:revision>
  <dcterms:created xsi:type="dcterms:W3CDTF">2022-10-26T09:19:47Z</dcterms:created>
  <dcterms:modified xsi:type="dcterms:W3CDTF">2023-01-20T00:23:19Z</dcterms:modified>
</cp:coreProperties>
</file>