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1A5D2E-6BA2-4545-A1A7-5CBF1DAA1078}" v="2" dt="2022-10-26T09:35:12.5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1094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夜久 竹夫gmail" userId="18c73cc4e4505b5f" providerId="LiveId" clId="{D543F87F-BD35-4BEC-AAF4-75916467122E}"/>
    <pc:docChg chg="delSld">
      <pc:chgData name="夜久 竹夫gmail" userId="18c73cc4e4505b5f" providerId="LiveId" clId="{D543F87F-BD35-4BEC-AAF4-75916467122E}" dt="2022-10-26T09:45:15.868" v="0" actId="47"/>
      <pc:docMkLst>
        <pc:docMk/>
      </pc:docMkLst>
      <pc:sldChg chg="del">
        <pc:chgData name="夜久 竹夫gmail" userId="18c73cc4e4505b5f" providerId="LiveId" clId="{D543F87F-BD35-4BEC-AAF4-75916467122E}" dt="2022-10-26T09:45:15.868" v="0" actId="47"/>
        <pc:sldMkLst>
          <pc:docMk/>
          <pc:sldMk cId="831333501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177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1736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41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809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7075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382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482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383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597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666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3FB8A-C782-4E44-B41D-2BAE37F8726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682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3FB8A-C782-4E44-B41D-2BAE37F8726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DA065-F17D-4592-8C94-1FFCD76C61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821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yaku.takeo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FBE353D3-6AED-64A4-529C-C071D0DDB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実習　メール　続き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6F95D6AA-3911-DAD8-4C8E-3E9947D1DD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275" y="1418302"/>
            <a:ext cx="7886700" cy="435133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kumimoji="1" lang="ja-JP" altLang="en-US" dirty="0"/>
              <a:t>７．添付　ファイル、写真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①メールアプリ起動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②メール本文作る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宛先：</a:t>
            </a:r>
            <a:r>
              <a:rPr lang="en-US" altLang="ja-JP" dirty="0">
                <a:hlinkClick r:id="rId2"/>
              </a:rPr>
              <a:t>yaku.takeo@gmail.com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 </a:t>
            </a:r>
            <a:r>
              <a:rPr lang="ja-JP" altLang="en-US" dirty="0"/>
              <a:t>　本文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③添付対象を選ぶ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dirty="0"/>
              <a:t>[</a:t>
            </a:r>
            <a:r>
              <a:rPr lang="ja-JP" altLang="en-US" dirty="0"/>
              <a:t>ファイルの添付</a:t>
            </a:r>
            <a:r>
              <a:rPr lang="en-US" altLang="ja-JP" dirty="0"/>
              <a:t>]</a:t>
            </a:r>
          </a:p>
          <a:p>
            <a:pPr marL="0" indent="0">
              <a:buNone/>
            </a:pPr>
            <a:r>
              <a:rPr lang="ja-JP" altLang="en-US" dirty="0"/>
              <a:t>　→ </a:t>
            </a:r>
            <a:r>
              <a:rPr lang="en-US" altLang="ja-JP" dirty="0"/>
              <a:t>(</a:t>
            </a:r>
            <a:r>
              <a:rPr lang="ja-JP" altLang="en-US" dirty="0"/>
              <a:t>添付するファイルをクリック</a:t>
            </a:r>
            <a:r>
              <a:rPr lang="en-US" altLang="ja-JP" dirty="0"/>
              <a:t>) </a:t>
            </a:r>
          </a:p>
          <a:p>
            <a:pPr marL="0" indent="0">
              <a:buNone/>
            </a:pPr>
            <a:r>
              <a:rPr lang="ja-JP" altLang="en-US" dirty="0"/>
              <a:t>　　（例：前に作ったワードファイル）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確認⇒・・・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追加⇒・・・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削除⇒ファイルを右クリックー→・・・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④送信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dirty="0"/>
              <a:t>【</a:t>
            </a:r>
            <a:r>
              <a:rPr lang="ja-JP" altLang="en-US" dirty="0"/>
              <a:t>送信ボタン</a:t>
            </a:r>
            <a:r>
              <a:rPr lang="en-US" altLang="ja-JP" dirty="0"/>
              <a:t>】</a:t>
            </a: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8813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4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実習　メール　続き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夜久 竹夫gmail</dc:creator>
  <cp:lastModifiedBy>夜久竹夫gmail</cp:lastModifiedBy>
  <cp:revision>1</cp:revision>
  <dcterms:created xsi:type="dcterms:W3CDTF">2022-10-26T09:27:30Z</dcterms:created>
  <dcterms:modified xsi:type="dcterms:W3CDTF">2023-01-20T00:25:02Z</dcterms:modified>
</cp:coreProperties>
</file>