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B14290-56C5-4EC0-B2B9-126D087FF387}" v="6" dt="2022-10-26T09:55:35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41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42B14290-56C5-4EC0-B2B9-126D087FF387}"/>
    <pc:docChg chg="undo custSel addSld delSld modSld">
      <pc:chgData name="夜久 竹夫gmail" userId="18c73cc4e4505b5f" providerId="LiveId" clId="{42B14290-56C5-4EC0-B2B9-126D087FF387}" dt="2022-10-26T10:02:04.455" v="508" actId="47"/>
      <pc:docMkLst>
        <pc:docMk/>
      </pc:docMkLst>
      <pc:sldChg chg="del">
        <pc:chgData name="夜久 竹夫gmail" userId="18c73cc4e4505b5f" providerId="LiveId" clId="{42B14290-56C5-4EC0-B2B9-126D087FF387}" dt="2022-10-26T10:02:04.455" v="508" actId="47"/>
        <pc:sldMkLst>
          <pc:docMk/>
          <pc:sldMk cId="768813685" sldId="257"/>
        </pc:sldMkLst>
      </pc:sldChg>
      <pc:sldChg chg="addSp delSp modSp new mod">
        <pc:chgData name="夜久 竹夫gmail" userId="18c73cc4e4505b5f" providerId="LiveId" clId="{42B14290-56C5-4EC0-B2B9-126D087FF387}" dt="2022-10-26T09:56:27.027" v="257" actId="1076"/>
        <pc:sldMkLst>
          <pc:docMk/>
          <pc:sldMk cId="386566498" sldId="258"/>
        </pc:sldMkLst>
        <pc:spChg chg="mod">
          <ac:chgData name="夜久 竹夫gmail" userId="18c73cc4e4505b5f" providerId="LiveId" clId="{42B14290-56C5-4EC0-B2B9-126D087FF387}" dt="2022-10-26T09:47:09.682" v="35" actId="20577"/>
          <ac:spMkLst>
            <pc:docMk/>
            <pc:sldMk cId="386566498" sldId="258"/>
            <ac:spMk id="2" creationId="{4C0E6DCF-DB1E-2A6A-09C7-BABD4AE5CC1C}"/>
          </ac:spMkLst>
        </pc:spChg>
        <pc:spChg chg="mod">
          <ac:chgData name="夜久 竹夫gmail" userId="18c73cc4e4505b5f" providerId="LiveId" clId="{42B14290-56C5-4EC0-B2B9-126D087FF387}" dt="2022-10-26T09:55:08.360" v="236" actId="1076"/>
          <ac:spMkLst>
            <pc:docMk/>
            <pc:sldMk cId="386566498" sldId="258"/>
            <ac:spMk id="3" creationId="{8E2C3D95-8967-671E-8BE9-0AE839146EE8}"/>
          </ac:spMkLst>
        </pc:spChg>
        <pc:spChg chg="add del mod">
          <ac:chgData name="夜久 竹夫gmail" userId="18c73cc4e4505b5f" providerId="LiveId" clId="{42B14290-56C5-4EC0-B2B9-126D087FF387}" dt="2022-10-26T09:49:10.474" v="39" actId="478"/>
          <ac:spMkLst>
            <pc:docMk/>
            <pc:sldMk cId="386566498" sldId="258"/>
            <ac:spMk id="4" creationId="{430A092E-C7F1-0E2C-882B-69BE54855B8A}"/>
          </ac:spMkLst>
        </pc:spChg>
        <pc:spChg chg="add del mod">
          <ac:chgData name="夜久 竹夫gmail" userId="18c73cc4e4505b5f" providerId="LiveId" clId="{42B14290-56C5-4EC0-B2B9-126D087FF387}" dt="2022-10-26T09:49:44.086" v="44" actId="478"/>
          <ac:spMkLst>
            <pc:docMk/>
            <pc:sldMk cId="386566498" sldId="258"/>
            <ac:spMk id="5" creationId="{35141EBF-55B7-751B-5DC6-2020A2415D9B}"/>
          </ac:spMkLst>
        </pc:spChg>
        <pc:spChg chg="add mod">
          <ac:chgData name="夜久 竹夫gmail" userId="18c73cc4e4505b5f" providerId="LiveId" clId="{42B14290-56C5-4EC0-B2B9-126D087FF387}" dt="2022-10-26T09:55:19.092" v="239" actId="1076"/>
          <ac:spMkLst>
            <pc:docMk/>
            <pc:sldMk cId="386566498" sldId="258"/>
            <ac:spMk id="6" creationId="{E753CC1A-AE2C-7A42-3548-6F38F0EE43EE}"/>
          </ac:spMkLst>
        </pc:spChg>
        <pc:spChg chg="add mod">
          <ac:chgData name="夜久 竹夫gmail" userId="18c73cc4e4505b5f" providerId="LiveId" clId="{42B14290-56C5-4EC0-B2B9-126D087FF387}" dt="2022-10-26T09:56:21.954" v="255" actId="1076"/>
          <ac:spMkLst>
            <pc:docMk/>
            <pc:sldMk cId="386566498" sldId="258"/>
            <ac:spMk id="7" creationId="{59AF861D-BC24-F355-1550-7D77AE1AA7BA}"/>
          </ac:spMkLst>
        </pc:spChg>
        <pc:spChg chg="add mod">
          <ac:chgData name="夜久 竹夫gmail" userId="18c73cc4e4505b5f" providerId="LiveId" clId="{42B14290-56C5-4EC0-B2B9-126D087FF387}" dt="2022-10-26T09:51:22.944" v="101" actId="571"/>
          <ac:spMkLst>
            <pc:docMk/>
            <pc:sldMk cId="386566498" sldId="258"/>
            <ac:spMk id="8" creationId="{D68B6C40-C810-388D-B71E-B9F083E35845}"/>
          </ac:spMkLst>
        </pc:spChg>
        <pc:spChg chg="add mod">
          <ac:chgData name="夜久 竹夫gmail" userId="18c73cc4e4505b5f" providerId="LiveId" clId="{42B14290-56C5-4EC0-B2B9-126D087FF387}" dt="2022-10-26T09:56:24.336" v="256" actId="1076"/>
          <ac:spMkLst>
            <pc:docMk/>
            <pc:sldMk cId="386566498" sldId="258"/>
            <ac:spMk id="9" creationId="{09E4DDBF-6D68-A4B1-664E-9D406D71571A}"/>
          </ac:spMkLst>
        </pc:spChg>
        <pc:spChg chg="add mod">
          <ac:chgData name="夜久 竹夫gmail" userId="18c73cc4e4505b5f" providerId="LiveId" clId="{42B14290-56C5-4EC0-B2B9-126D087FF387}" dt="2022-10-26T09:56:18.970" v="254" actId="1076"/>
          <ac:spMkLst>
            <pc:docMk/>
            <pc:sldMk cId="386566498" sldId="258"/>
            <ac:spMk id="10" creationId="{6D8D6D5A-BAAD-F913-84E9-7E8F0A957A0D}"/>
          </ac:spMkLst>
        </pc:spChg>
        <pc:spChg chg="add mod">
          <ac:chgData name="夜久 竹夫gmail" userId="18c73cc4e4505b5f" providerId="LiveId" clId="{42B14290-56C5-4EC0-B2B9-126D087FF387}" dt="2022-10-26T09:56:27.027" v="257" actId="1076"/>
          <ac:spMkLst>
            <pc:docMk/>
            <pc:sldMk cId="386566498" sldId="258"/>
            <ac:spMk id="11" creationId="{22CB42C0-E583-2019-1BEB-BEA39563071A}"/>
          </ac:spMkLst>
        </pc:spChg>
      </pc:sldChg>
      <pc:sldChg chg="modSp new mod">
        <pc:chgData name="夜久 竹夫gmail" userId="18c73cc4e4505b5f" providerId="LiveId" clId="{42B14290-56C5-4EC0-B2B9-126D087FF387}" dt="2022-10-26T10:01:28.850" v="507" actId="20577"/>
        <pc:sldMkLst>
          <pc:docMk/>
          <pc:sldMk cId="113297900" sldId="259"/>
        </pc:sldMkLst>
        <pc:spChg chg="mod">
          <ac:chgData name="夜久 竹夫gmail" userId="18c73cc4e4505b5f" providerId="LiveId" clId="{42B14290-56C5-4EC0-B2B9-126D087FF387}" dt="2022-10-26T10:01:28.850" v="507" actId="20577"/>
          <ac:spMkLst>
            <pc:docMk/>
            <pc:sldMk cId="113297900" sldId="259"/>
            <ac:spMk id="2" creationId="{96ACAAD2-68BA-DCF1-85C4-432C51F6C9EC}"/>
          </ac:spMkLst>
        </pc:spChg>
        <pc:spChg chg="mod">
          <ac:chgData name="夜久 竹夫gmail" userId="18c73cc4e4505b5f" providerId="LiveId" clId="{42B14290-56C5-4EC0-B2B9-126D087FF387}" dt="2022-10-26T10:01:01.686" v="486" actId="20577"/>
          <ac:spMkLst>
            <pc:docMk/>
            <pc:sldMk cId="113297900" sldId="259"/>
            <ac:spMk id="3" creationId="{6B6FECA9-15CC-780E-5B0C-9C5CC79E935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7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73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4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0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07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38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4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8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59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6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68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C0E6DCF-DB1E-2A6A-09C7-BABD4AE5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８．同報メール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E2C3D95-8967-671E-8BE9-0AE839146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308" y="5922515"/>
            <a:ext cx="4548468" cy="187097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四角形: 角度付き 5">
            <a:extLst>
              <a:ext uri="{FF2B5EF4-FFF2-40B4-BE49-F238E27FC236}">
                <a16:creationId xmlns:a16="http://schemas.microsoft.com/office/drawing/2014/main" xmlns="" id="{E753CC1A-AE2C-7A42-3548-6F38F0EE43EE}"/>
              </a:ext>
            </a:extLst>
          </p:cNvPr>
          <p:cNvSpPr/>
          <p:nvPr/>
        </p:nvSpPr>
        <p:spPr>
          <a:xfrm>
            <a:off x="436174" y="3890357"/>
            <a:ext cx="1878677" cy="1280160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発信者</a:t>
            </a:r>
          </a:p>
        </p:txBody>
      </p:sp>
      <p:sp>
        <p:nvSpPr>
          <p:cNvPr id="7" name="四角形: 角度付き 6">
            <a:extLst>
              <a:ext uri="{FF2B5EF4-FFF2-40B4-BE49-F238E27FC236}">
                <a16:creationId xmlns:a16="http://schemas.microsoft.com/office/drawing/2014/main" xmlns="" id="{59AF861D-BC24-F355-1550-7D77AE1AA7BA}"/>
              </a:ext>
            </a:extLst>
          </p:cNvPr>
          <p:cNvSpPr/>
          <p:nvPr/>
        </p:nvSpPr>
        <p:spPr>
          <a:xfrm>
            <a:off x="4931975" y="1250577"/>
            <a:ext cx="1878677" cy="1342588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受信者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A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四角形: 角度付き 7">
            <a:extLst>
              <a:ext uri="{FF2B5EF4-FFF2-40B4-BE49-F238E27FC236}">
                <a16:creationId xmlns:a16="http://schemas.microsoft.com/office/drawing/2014/main" xmlns="" id="{D68B6C40-C810-388D-B71E-B9F083E35845}"/>
              </a:ext>
            </a:extLst>
          </p:cNvPr>
          <p:cNvSpPr/>
          <p:nvPr/>
        </p:nvSpPr>
        <p:spPr>
          <a:xfrm>
            <a:off x="11148998" y="-488251"/>
            <a:ext cx="1878677" cy="1342588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受信者</a:t>
            </a:r>
            <a:r>
              <a:rPr kumimoji="1" lang="en-US" altLang="ja-JP" dirty="0">
                <a:solidFill>
                  <a:schemeClr val="tx1"/>
                </a:solidFill>
              </a:rPr>
              <a:t>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四角形: 角度付き 8">
            <a:extLst>
              <a:ext uri="{FF2B5EF4-FFF2-40B4-BE49-F238E27FC236}">
                <a16:creationId xmlns:a16="http://schemas.microsoft.com/office/drawing/2014/main" xmlns="" id="{09E4DDBF-6D68-A4B1-664E-9D406D71571A}"/>
              </a:ext>
            </a:extLst>
          </p:cNvPr>
          <p:cNvSpPr/>
          <p:nvPr/>
        </p:nvSpPr>
        <p:spPr>
          <a:xfrm>
            <a:off x="4963351" y="2882153"/>
            <a:ext cx="1878677" cy="1342588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受信者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B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フローチャート: 書類 9">
            <a:extLst>
              <a:ext uri="{FF2B5EF4-FFF2-40B4-BE49-F238E27FC236}">
                <a16:creationId xmlns:a16="http://schemas.microsoft.com/office/drawing/2014/main" xmlns="" id="{6D8D6D5A-BAAD-F913-84E9-7E8F0A957A0D}"/>
              </a:ext>
            </a:extLst>
          </p:cNvPr>
          <p:cNvSpPr/>
          <p:nvPr/>
        </p:nvSpPr>
        <p:spPr>
          <a:xfrm>
            <a:off x="2433917" y="1290918"/>
            <a:ext cx="1909483" cy="2554941"/>
          </a:xfrm>
          <a:prstGeom prst="flowChartDocumen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schemeClr val="tx1"/>
                </a:solidFill>
              </a:rPr>
              <a:t>宛先　受信者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A</a:t>
            </a:r>
          </a:p>
          <a:p>
            <a:r>
              <a:rPr kumimoji="1" lang="en-US" altLang="ja-JP" sz="2400" b="1" dirty="0">
                <a:solidFill>
                  <a:schemeClr val="tx1"/>
                </a:solidFill>
              </a:rPr>
              <a:t>Cc 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受信者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B</a:t>
            </a:r>
          </a:p>
          <a:p>
            <a:r>
              <a:rPr kumimoji="1" lang="en-US" altLang="ja-JP" sz="2400" b="1" dirty="0">
                <a:solidFill>
                  <a:schemeClr val="tx1"/>
                </a:solidFill>
              </a:rPr>
              <a:t>Bcc 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受信者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C</a:t>
            </a:r>
          </a:p>
          <a:p>
            <a:r>
              <a:rPr kumimoji="1" lang="ja-JP" altLang="en-US" sz="2400" b="1" dirty="0">
                <a:solidFill>
                  <a:schemeClr val="tx1"/>
                </a:solidFill>
              </a:rPr>
              <a:t>題名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</a:rPr>
              <a:t>本文</a:t>
            </a:r>
          </a:p>
        </p:txBody>
      </p:sp>
      <p:sp>
        <p:nvSpPr>
          <p:cNvPr id="11" name="四角形: 角度付き 10">
            <a:extLst>
              <a:ext uri="{FF2B5EF4-FFF2-40B4-BE49-F238E27FC236}">
                <a16:creationId xmlns:a16="http://schemas.microsoft.com/office/drawing/2014/main" xmlns="" id="{22CB42C0-E583-2019-1BEB-BEA39563071A}"/>
              </a:ext>
            </a:extLst>
          </p:cNvPr>
          <p:cNvSpPr/>
          <p:nvPr/>
        </p:nvSpPr>
        <p:spPr>
          <a:xfrm>
            <a:off x="4936457" y="4643718"/>
            <a:ext cx="1878677" cy="1342588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受信者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C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6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6ACAAD2-68BA-DCF1-85C4-432C51F6C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実習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B6FECA9-15CC-780E-5B0C-9C5CC79E9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①</a:t>
            </a:r>
            <a:r>
              <a:rPr lang="en-US" altLang="ja-JP" dirty="0"/>
              <a:t>yaku.takeo@gmail.com</a:t>
            </a:r>
          </a:p>
          <a:p>
            <a:pPr marL="0" indent="0">
              <a:buNone/>
            </a:pPr>
            <a:r>
              <a:rPr lang="ja-JP" altLang="en-US" dirty="0"/>
              <a:t>②</a:t>
            </a:r>
            <a:r>
              <a:rPr lang="en-US" altLang="ja-JP" dirty="0"/>
              <a:t>yaku@yakulab.net</a:t>
            </a:r>
          </a:p>
          <a:p>
            <a:pPr marL="0" indent="0">
              <a:buNone/>
            </a:pPr>
            <a:r>
              <a:rPr lang="ja-JP" altLang="en-US" dirty="0"/>
              <a:t>③</a:t>
            </a:r>
            <a:r>
              <a:rPr lang="en-US" altLang="ja-JP" dirty="0"/>
              <a:t>yakutake@ymail.ne.jp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Bcc</a:t>
            </a:r>
            <a:r>
              <a:rPr lang="ja-JP" altLang="en-US" dirty="0"/>
              <a:t>の練習　宛先①　</a:t>
            </a:r>
            <a:r>
              <a:rPr lang="en-US" altLang="ja-JP" dirty="0"/>
              <a:t>Bcc</a:t>
            </a:r>
            <a:r>
              <a:rPr lang="ja-JP" altLang="en-US" dirty="0"/>
              <a:t>　②で送る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Cc</a:t>
            </a:r>
            <a:r>
              <a:rPr lang="ja-JP" altLang="en-US" dirty="0"/>
              <a:t>の練習　宛先①、</a:t>
            </a:r>
            <a:r>
              <a:rPr lang="en-US" altLang="ja-JP" dirty="0"/>
              <a:t>Cc</a:t>
            </a:r>
            <a:r>
              <a:rPr lang="ja-JP" altLang="en-US" dirty="0"/>
              <a:t>　③で送る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329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25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８．同報メール</vt:lpstr>
      <vt:lpstr>実習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 竹夫gmail</dc:creator>
  <cp:lastModifiedBy>夜久竹夫gmail</cp:lastModifiedBy>
  <cp:revision>2</cp:revision>
  <dcterms:created xsi:type="dcterms:W3CDTF">2022-10-26T09:27:30Z</dcterms:created>
  <dcterms:modified xsi:type="dcterms:W3CDTF">2023-01-20T00:26:22Z</dcterms:modified>
</cp:coreProperties>
</file>