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094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D0309B6E-C0EE-4DEA-BE59-8C4A88D2C86D}"/>
    <pc:docChg chg="custSel modSld">
      <pc:chgData name="夜久 竹夫gmail" userId="18c73cc4e4505b5f" providerId="LiveId" clId="{D0309B6E-C0EE-4DEA-BE59-8C4A88D2C86D}" dt="2022-11-29T08:04:46.871" v="87" actId="113"/>
      <pc:docMkLst>
        <pc:docMk/>
      </pc:docMkLst>
      <pc:sldChg chg="modSp mod">
        <pc:chgData name="夜久 竹夫gmail" userId="18c73cc4e4505b5f" providerId="LiveId" clId="{D0309B6E-C0EE-4DEA-BE59-8C4A88D2C86D}" dt="2022-11-29T08:04:46.871" v="87" actId="113"/>
        <pc:sldMkLst>
          <pc:docMk/>
          <pc:sldMk cId="3337338344" sldId="262"/>
        </pc:sldMkLst>
        <pc:spChg chg="mod">
          <ac:chgData name="夜久 竹夫gmail" userId="18c73cc4e4505b5f" providerId="LiveId" clId="{D0309B6E-C0EE-4DEA-BE59-8C4A88D2C86D}" dt="2022-11-29T08:04:46.871" v="87" actId="113"/>
          <ac:spMkLst>
            <pc:docMk/>
            <pc:sldMk cId="3337338344" sldId="262"/>
            <ac:spMk id="3" creationId="{442FB3DF-F936-2B91-3D5E-B344BF4D6718}"/>
          </ac:spMkLst>
        </pc:spChg>
      </pc:sldChg>
      <pc:sldChg chg="modSp mod">
        <pc:chgData name="夜久 竹夫gmail" userId="18c73cc4e4505b5f" providerId="LiveId" clId="{D0309B6E-C0EE-4DEA-BE59-8C4A88D2C86D}" dt="2022-11-29T08:03:22.232" v="58" actId="6549"/>
        <pc:sldMkLst>
          <pc:docMk/>
          <pc:sldMk cId="1996707672" sldId="264"/>
        </pc:sldMkLst>
        <pc:spChg chg="mod">
          <ac:chgData name="夜久 竹夫gmail" userId="18c73cc4e4505b5f" providerId="LiveId" clId="{D0309B6E-C0EE-4DEA-BE59-8C4A88D2C86D}" dt="2022-11-29T08:03:22.232" v="58" actId="6549"/>
          <ac:spMkLst>
            <pc:docMk/>
            <pc:sldMk cId="1996707672" sldId="264"/>
            <ac:spMk id="3" creationId="{AD7A9B1C-8466-1BEB-2D28-281B6DD199DB}"/>
          </ac:spMkLst>
        </pc:spChg>
      </pc:sldChg>
    </pc:docChg>
  </pc:docChgLst>
  <pc:docChgLst>
    <pc:chgData name="夜久 竹夫gmail" userId="18c73cc4e4505b5f" providerId="LiveId" clId="{4A933E1D-EFA8-483E-9C99-19EFB7F705D6}"/>
    <pc:docChg chg="custSel addSld delSld modSld">
      <pc:chgData name="夜久 竹夫gmail" userId="18c73cc4e4505b5f" providerId="LiveId" clId="{4A933E1D-EFA8-483E-9C99-19EFB7F705D6}" dt="2022-10-26T10:29:21.146" v="1523" actId="11529"/>
      <pc:docMkLst>
        <pc:docMk/>
      </pc:docMkLst>
      <pc:sldChg chg="del">
        <pc:chgData name="夜久 竹夫gmail" userId="18c73cc4e4505b5f" providerId="LiveId" clId="{4A933E1D-EFA8-483E-9C99-19EFB7F705D6}" dt="2022-10-26T10:12:38.888" v="535" actId="47"/>
        <pc:sldMkLst>
          <pc:docMk/>
          <pc:sldMk cId="386566498" sldId="258"/>
        </pc:sldMkLst>
      </pc:sldChg>
      <pc:sldChg chg="del">
        <pc:chgData name="夜久 竹夫gmail" userId="18c73cc4e4505b5f" providerId="LiveId" clId="{4A933E1D-EFA8-483E-9C99-19EFB7F705D6}" dt="2022-10-26T10:12:40.645" v="536" actId="47"/>
        <pc:sldMkLst>
          <pc:docMk/>
          <pc:sldMk cId="113297900" sldId="259"/>
        </pc:sldMkLst>
      </pc:sldChg>
      <pc:sldChg chg="modSp new mod">
        <pc:chgData name="夜久 竹夫gmail" userId="18c73cc4e4505b5f" providerId="LiveId" clId="{4A933E1D-EFA8-483E-9C99-19EFB7F705D6}" dt="2022-10-26T10:28:23.503" v="1522" actId="20577"/>
        <pc:sldMkLst>
          <pc:docMk/>
          <pc:sldMk cId="1239618789" sldId="260"/>
        </pc:sldMkLst>
        <pc:spChg chg="mod">
          <ac:chgData name="夜久 竹夫gmail" userId="18c73cc4e4505b5f" providerId="LiveId" clId="{4A933E1D-EFA8-483E-9C99-19EFB7F705D6}" dt="2022-10-26T10:28:23.503" v="1522" actId="20577"/>
          <ac:spMkLst>
            <pc:docMk/>
            <pc:sldMk cId="1239618789" sldId="260"/>
            <ac:spMk id="2" creationId="{103AE7DF-D54E-C301-C366-58E6ED967DC2}"/>
          </ac:spMkLst>
        </pc:spChg>
        <pc:spChg chg="mod">
          <ac:chgData name="夜久 竹夫gmail" userId="18c73cc4e4505b5f" providerId="LiveId" clId="{4A933E1D-EFA8-483E-9C99-19EFB7F705D6}" dt="2022-10-26T10:07:23.482" v="251" actId="20577"/>
          <ac:spMkLst>
            <pc:docMk/>
            <pc:sldMk cId="1239618789" sldId="260"/>
            <ac:spMk id="3" creationId="{2AA8C98A-0ECA-BF76-38DC-AFD161E8CB4C}"/>
          </ac:spMkLst>
        </pc:spChg>
      </pc:sldChg>
      <pc:sldChg chg="modSp new mod">
        <pc:chgData name="夜久 竹夫gmail" userId="18c73cc4e4505b5f" providerId="LiveId" clId="{4A933E1D-EFA8-483E-9C99-19EFB7F705D6}" dt="2022-10-26T10:12:18.121" v="534" actId="20577"/>
        <pc:sldMkLst>
          <pc:docMk/>
          <pc:sldMk cId="2083291654" sldId="261"/>
        </pc:sldMkLst>
        <pc:spChg chg="mod">
          <ac:chgData name="夜久 竹夫gmail" userId="18c73cc4e4505b5f" providerId="LiveId" clId="{4A933E1D-EFA8-483E-9C99-19EFB7F705D6}" dt="2022-10-26T10:12:18.121" v="534" actId="20577"/>
          <ac:spMkLst>
            <pc:docMk/>
            <pc:sldMk cId="2083291654" sldId="261"/>
            <ac:spMk id="3" creationId="{88603939-1249-D9FD-E1F6-BD0727B65048}"/>
          </ac:spMkLst>
        </pc:spChg>
      </pc:sldChg>
      <pc:sldChg chg="modSp new mod">
        <pc:chgData name="夜久 竹夫gmail" userId="18c73cc4e4505b5f" providerId="LiveId" clId="{4A933E1D-EFA8-483E-9C99-19EFB7F705D6}" dt="2022-10-26T10:14:13.936" v="651" actId="20577"/>
        <pc:sldMkLst>
          <pc:docMk/>
          <pc:sldMk cId="3337338344" sldId="262"/>
        </pc:sldMkLst>
        <pc:spChg chg="mod">
          <ac:chgData name="夜久 竹夫gmail" userId="18c73cc4e4505b5f" providerId="LiveId" clId="{4A933E1D-EFA8-483E-9C99-19EFB7F705D6}" dt="2022-10-26T10:14:13.936" v="651" actId="20577"/>
          <ac:spMkLst>
            <pc:docMk/>
            <pc:sldMk cId="3337338344" sldId="262"/>
            <ac:spMk id="3" creationId="{442FB3DF-F936-2B91-3D5E-B344BF4D6718}"/>
          </ac:spMkLst>
        </pc:spChg>
      </pc:sldChg>
      <pc:sldChg chg="addSp modSp new mod">
        <pc:chgData name="夜久 竹夫gmail" userId="18c73cc4e4505b5f" providerId="LiveId" clId="{4A933E1D-EFA8-483E-9C99-19EFB7F705D6}" dt="2022-10-26T10:29:21.146" v="1523" actId="11529"/>
        <pc:sldMkLst>
          <pc:docMk/>
          <pc:sldMk cId="813491001" sldId="263"/>
        </pc:sldMkLst>
        <pc:spChg chg="mod">
          <ac:chgData name="夜久 竹夫gmail" userId="18c73cc4e4505b5f" providerId="LiveId" clId="{4A933E1D-EFA8-483E-9C99-19EFB7F705D6}" dt="2022-10-26T10:19:12.112" v="949" actId="6549"/>
          <ac:spMkLst>
            <pc:docMk/>
            <pc:sldMk cId="813491001" sldId="263"/>
            <ac:spMk id="3" creationId="{7556773A-A814-77ED-A9F5-8FC2916E6E96}"/>
          </ac:spMkLst>
        </pc:spChg>
        <pc:spChg chg="add">
          <ac:chgData name="夜久 竹夫gmail" userId="18c73cc4e4505b5f" providerId="LiveId" clId="{4A933E1D-EFA8-483E-9C99-19EFB7F705D6}" dt="2022-10-26T10:29:21.146" v="1523" actId="11529"/>
          <ac:spMkLst>
            <pc:docMk/>
            <pc:sldMk cId="813491001" sldId="263"/>
            <ac:spMk id="4" creationId="{327F7725-C1CE-3DC8-4DCF-A40C94E7E7CB}"/>
          </ac:spMkLst>
        </pc:spChg>
      </pc:sldChg>
      <pc:sldChg chg="modSp new mod">
        <pc:chgData name="夜久 竹夫gmail" userId="18c73cc4e4505b5f" providerId="LiveId" clId="{4A933E1D-EFA8-483E-9C99-19EFB7F705D6}" dt="2022-10-26T10:27:58.934" v="1511" actId="113"/>
        <pc:sldMkLst>
          <pc:docMk/>
          <pc:sldMk cId="1996707672" sldId="264"/>
        </pc:sldMkLst>
        <pc:spChg chg="mod">
          <ac:chgData name="夜久 竹夫gmail" userId="18c73cc4e4505b5f" providerId="LiveId" clId="{4A933E1D-EFA8-483E-9C99-19EFB7F705D6}" dt="2022-10-26T10:22:37.749" v="1135" actId="20577"/>
          <ac:spMkLst>
            <pc:docMk/>
            <pc:sldMk cId="1996707672" sldId="264"/>
            <ac:spMk id="2" creationId="{D5DDCF13-04A9-20B4-7CF7-B5BCA103D8B5}"/>
          </ac:spMkLst>
        </pc:spChg>
        <pc:spChg chg="mod">
          <ac:chgData name="夜久 竹夫gmail" userId="18c73cc4e4505b5f" providerId="LiveId" clId="{4A933E1D-EFA8-483E-9C99-19EFB7F705D6}" dt="2022-10-26T10:27:58.934" v="1511" actId="113"/>
          <ac:spMkLst>
            <pc:docMk/>
            <pc:sldMk cId="1996707672" sldId="264"/>
            <ac:spMk id="3" creationId="{AD7A9B1C-8466-1BEB-2D28-281B6DD199D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7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73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4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0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07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38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48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38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59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666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68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2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03AE7DF-D54E-C301-C366-58E6ED967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９．補足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2AA8C98A-0ECA-BF76-38DC-AFD161E8C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P20</a:t>
            </a:r>
          </a:p>
          <a:p>
            <a:pPr marL="0" indent="0">
              <a:buNone/>
            </a:pPr>
            <a:r>
              <a:rPr lang="ja-JP" altLang="en-US" dirty="0"/>
              <a:t>８．文字修飾　色、大きさ、字体、。。。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９．</a:t>
            </a:r>
            <a:r>
              <a:rPr kumimoji="1" lang="en-US" altLang="ja-JP" dirty="0"/>
              <a:t>P22 </a:t>
            </a:r>
            <a:r>
              <a:rPr kumimoji="1" lang="ja-JP" altLang="en-US" dirty="0"/>
              <a:t>画像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１０．縦書き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第</a:t>
            </a:r>
            <a:r>
              <a:rPr lang="en-US" altLang="ja-JP" dirty="0"/>
              <a:t>5</a:t>
            </a:r>
            <a:r>
              <a:rPr lang="ja-JP" altLang="en-US" dirty="0"/>
              <a:t>章　表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章　ウィザード（ひな型）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第</a:t>
            </a:r>
            <a:r>
              <a:rPr lang="en-US" altLang="ja-JP" dirty="0"/>
              <a:t>7</a:t>
            </a:r>
            <a:r>
              <a:rPr lang="ja-JP" altLang="en-US" dirty="0"/>
              <a:t>章　案内状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9618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0E11357D-EF41-0F72-B358-3DF3CB38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88603939-1249-D9FD-E1F6-BD0727B65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方法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８．</a:t>
            </a:r>
            <a:r>
              <a:rPr lang="en-US" altLang="ja-JP" dirty="0"/>
              <a:t>[</a:t>
            </a:r>
            <a:r>
              <a:rPr lang="ja-JP" altLang="en-US" dirty="0"/>
              <a:t>ホーム</a:t>
            </a:r>
            <a:r>
              <a:rPr lang="en-US" altLang="ja-JP" dirty="0"/>
              <a:t>]</a:t>
            </a:r>
            <a:r>
              <a:rPr lang="ja-JP" altLang="en-US" dirty="0"/>
              <a:t>→</a:t>
            </a:r>
            <a:r>
              <a:rPr lang="en-US" altLang="ja-JP" dirty="0"/>
              <a:t>【</a:t>
            </a:r>
            <a:r>
              <a:rPr lang="ja-JP" altLang="en-US" dirty="0"/>
              <a:t>フォント</a:t>
            </a:r>
            <a:r>
              <a:rPr lang="en-US" altLang="ja-JP" dirty="0"/>
              <a:t>】</a:t>
            </a:r>
            <a:r>
              <a:rPr lang="ja-JP" altLang="en-US" dirty="0"/>
              <a:t>、大きさ、色、など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色つける（色付けたい部分ドラッグ）→</a:t>
            </a:r>
            <a:r>
              <a:rPr lang="en-US" altLang="ja-JP" dirty="0"/>
              <a:t>【</a:t>
            </a:r>
            <a:r>
              <a:rPr lang="ja-JP" altLang="en-US" dirty="0"/>
              <a:t>色のアイコン</a:t>
            </a:r>
            <a:r>
              <a:rPr lang="en-US" altLang="ja-JP" dirty="0"/>
              <a:t>】</a:t>
            </a:r>
            <a:r>
              <a:rPr lang="ja-JP" altLang="en-US" dirty="0"/>
              <a:t>→色選ぶ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９．</a:t>
            </a:r>
            <a:r>
              <a:rPr kumimoji="1" lang="en-US" altLang="ja-JP" dirty="0"/>
              <a:t>[</a:t>
            </a:r>
            <a:r>
              <a:rPr kumimoji="1" lang="ja-JP" altLang="en-US" dirty="0"/>
              <a:t>挿入</a:t>
            </a:r>
            <a:r>
              <a:rPr kumimoji="1" lang="en-US" altLang="ja-JP" dirty="0"/>
              <a:t>]</a:t>
            </a:r>
            <a:r>
              <a:rPr kumimoji="1" lang="ja-JP" altLang="en-US" dirty="0"/>
              <a:t>→</a:t>
            </a:r>
            <a:r>
              <a:rPr kumimoji="1" lang="en-US" altLang="ja-JP" dirty="0"/>
              <a:t>【</a:t>
            </a:r>
            <a:r>
              <a:rPr kumimoji="1" lang="ja-JP" altLang="en-US" dirty="0"/>
              <a:t>画像</a:t>
            </a:r>
            <a:r>
              <a:rPr kumimoji="1" lang="en-US" altLang="ja-JP" dirty="0"/>
              <a:t>】</a:t>
            </a:r>
            <a:r>
              <a:rPr kumimoji="1" lang="ja-JP" altLang="en-US" dirty="0"/>
              <a:t>→</a:t>
            </a:r>
            <a:r>
              <a:rPr lang="ja-JP" altLang="en-US" dirty="0"/>
              <a:t>フォルダを選んで探す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１０．・・・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329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D71E6FF-EDDE-5D72-D80F-9AF3E8B46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442FB3DF-F936-2B91-3D5E-B344BF4D6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705" y="1825625"/>
            <a:ext cx="822959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/>
              <a:t>１．</a:t>
            </a:r>
            <a:r>
              <a:rPr kumimoji="1" lang="en-US" altLang="ja-JP" b="1" dirty="0"/>
              <a:t>LibreOffice</a:t>
            </a:r>
            <a:r>
              <a:rPr kumimoji="1" lang="ja-JP" altLang="en-US" b="1" dirty="0"/>
              <a:t>　インストール（ワードが無い時）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　ダウンロード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　インストール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２．メール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　</a:t>
            </a:r>
            <a:r>
              <a:rPr kumimoji="1" lang="en-US" altLang="ja-JP" b="1" dirty="0"/>
              <a:t>Cc</a:t>
            </a:r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en-US" altLang="ja-JP" b="1" dirty="0"/>
              <a:t>Bcc</a:t>
            </a:r>
          </a:p>
          <a:p>
            <a:pPr marL="0" indent="0">
              <a:buNone/>
            </a:pPr>
            <a:r>
              <a:rPr kumimoji="1" lang="ja-JP" altLang="en-US" b="1" dirty="0"/>
              <a:t>　設定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　アドレス帳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33733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FE8CC02-13D3-2B8E-22D2-921F9DC24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7556773A-A814-77ED-A9F5-8FC2916E6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558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dirty="0"/>
              <a:t>KB</a:t>
            </a:r>
            <a:r>
              <a:rPr kumimoji="1" lang="ja-JP" altLang="en-US" dirty="0"/>
              <a:t>のホームポジション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〇スクリーンショット　（スクショ）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【</a:t>
            </a:r>
            <a:r>
              <a:rPr lang="ja-JP" altLang="en-US" dirty="0"/>
              <a:t>スタートキー</a:t>
            </a:r>
            <a:r>
              <a:rPr lang="en-US" altLang="ja-JP" dirty="0"/>
              <a:t>】</a:t>
            </a:r>
            <a:r>
              <a:rPr lang="ja-JP" altLang="en-US" dirty="0"/>
              <a:t>＋</a:t>
            </a:r>
            <a:r>
              <a:rPr lang="en-US" altLang="ja-JP" dirty="0"/>
              <a:t>【</a:t>
            </a:r>
            <a:r>
              <a:rPr lang="en-US" altLang="ja-JP" dirty="0" err="1"/>
              <a:t>PrintScreen</a:t>
            </a:r>
            <a:r>
              <a:rPr lang="en-US" altLang="ja-JP" dirty="0"/>
              <a:t>】</a:t>
            </a:r>
            <a:r>
              <a:rPr lang="ja-JP" altLang="en-US" dirty="0"/>
              <a:t>キー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画面全体の画像　→　ピクチャフォルダの中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他に、アクティブウィンドウだけ、動画など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⇒検索</a:t>
            </a:r>
          </a:p>
        </p:txBody>
      </p:sp>
      <p:sp>
        <p:nvSpPr>
          <p:cNvPr id="4" name="フローチャート: 手操作入力 3">
            <a:extLst>
              <a:ext uri="{FF2B5EF4-FFF2-40B4-BE49-F238E27FC236}">
                <a16:creationId xmlns:a16="http://schemas.microsoft.com/office/drawing/2014/main" xmlns="" id="{327F7725-C1CE-3DC8-4DCF-A40C94E7E7CB}"/>
              </a:ext>
            </a:extLst>
          </p:cNvPr>
          <p:cNvSpPr/>
          <p:nvPr/>
        </p:nvSpPr>
        <p:spPr>
          <a:xfrm>
            <a:off x="4491318" y="1922929"/>
            <a:ext cx="1667435" cy="766483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491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5DDCF13-04A9-20B4-7CF7-B5BCA103D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困った時の対処法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AD7A9B1C-8466-1BEB-2D28-281B6DD19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kumimoji="1" lang="ja-JP" altLang="en-US" b="1" dirty="0"/>
              <a:t>軽い①←→⑤重い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①アプリ停止　アプリのウィンドウの右上　</a:t>
            </a:r>
            <a:r>
              <a:rPr kumimoji="1" lang="en-US" altLang="ja-JP" b="1" dirty="0"/>
              <a:t>X</a:t>
            </a:r>
            <a:r>
              <a:rPr kumimoji="1" lang="ja-JP" altLang="en-US" b="1" dirty="0"/>
              <a:t>五反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②電源断：　</a:t>
            </a:r>
            <a:r>
              <a:rPr lang="en-US" altLang="ja-JP" b="1" dirty="0"/>
              <a:t>[</a:t>
            </a:r>
            <a:r>
              <a:rPr lang="ja-JP" altLang="en-US" b="1" dirty="0"/>
              <a:t>スタート</a:t>
            </a:r>
            <a:r>
              <a:rPr lang="en-US" altLang="ja-JP" b="1" dirty="0"/>
              <a:t>]</a:t>
            </a:r>
            <a:r>
              <a:rPr lang="ja-JP" altLang="en-US" b="1" dirty="0"/>
              <a:t>から再起動又は終了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③強制的に再起動　</a:t>
            </a:r>
            <a:r>
              <a:rPr kumimoji="1" lang="en-US" altLang="ja-JP" b="1" dirty="0"/>
              <a:t>【CTRL】</a:t>
            </a:r>
            <a:r>
              <a:rPr kumimoji="1" lang="ja-JP" altLang="en-US" b="1" dirty="0"/>
              <a:t>＋</a:t>
            </a:r>
            <a:r>
              <a:rPr kumimoji="1" lang="en-US" altLang="ja-JP" b="1" dirty="0"/>
              <a:t>【Alt】+</a:t>
            </a:r>
            <a:r>
              <a:rPr lang="ja-JP" altLang="en-US" b="1" dirty="0"/>
              <a:t>　</a:t>
            </a:r>
            <a:r>
              <a:rPr lang="en-US" altLang="ja-JP" b="1" dirty="0"/>
              <a:t>【del】</a:t>
            </a:r>
          </a:p>
          <a:p>
            <a:pPr marL="0" indent="0">
              <a:buNone/>
            </a:pPr>
            <a:r>
              <a:rPr kumimoji="1" lang="ja-JP" altLang="en-US" b="1" dirty="0"/>
              <a:t>　→　</a:t>
            </a:r>
            <a:r>
              <a:rPr kumimoji="1" lang="en-US" altLang="ja-JP" b="1" dirty="0"/>
              <a:t>[</a:t>
            </a:r>
            <a:r>
              <a:rPr kumimoji="1" lang="ja-JP" altLang="en-US" b="1" dirty="0"/>
              <a:t>サインアウト</a:t>
            </a:r>
            <a:r>
              <a:rPr kumimoji="1" lang="en-US" altLang="ja-JP" b="1" dirty="0"/>
              <a:t>]</a:t>
            </a:r>
          </a:p>
          <a:p>
            <a:pPr marL="0" indent="0">
              <a:buNone/>
            </a:pPr>
            <a:r>
              <a:rPr lang="ja-JP" altLang="en-US" b="1" dirty="0"/>
              <a:t>　→　</a:t>
            </a:r>
            <a:r>
              <a:rPr lang="en-US" altLang="ja-JP" b="1" dirty="0"/>
              <a:t>[</a:t>
            </a:r>
            <a:r>
              <a:rPr lang="ja-JP" altLang="en-US" b="1" dirty="0"/>
              <a:t>強制的にサインアウト</a:t>
            </a:r>
            <a:r>
              <a:rPr lang="en-US" altLang="ja-JP" b="1" dirty="0"/>
              <a:t>]</a:t>
            </a:r>
          </a:p>
          <a:p>
            <a:pPr marL="0" indent="0">
              <a:buNone/>
            </a:pPr>
            <a:r>
              <a:rPr kumimoji="1" lang="ja-JP" altLang="en-US" b="1" dirty="0"/>
              <a:t>　→（再起動）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④強制電源断：電源</a:t>
            </a:r>
            <a:r>
              <a:rPr lang="en-US" altLang="ja-JP" b="1" dirty="0"/>
              <a:t>SW</a:t>
            </a:r>
            <a:r>
              <a:rPr lang="ja-JP" altLang="en-US" b="1" dirty="0"/>
              <a:t>長押し（電池が入っていると出来ない事あり、電池切れ迄動く）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⑤コンセント抜く（電池が入っていると出来ない）</a:t>
            </a:r>
            <a:endParaRPr lang="en-US" altLang="ja-JP" b="1" dirty="0"/>
          </a:p>
          <a:p>
            <a:pPr marL="0" indent="0"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6707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80</Words>
  <Application>Microsoft Office PowerPoint</Application>
  <PresentationFormat>画面に合わせる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９．補足</vt:lpstr>
      <vt:lpstr>PowerPoint プレゼンテーション</vt:lpstr>
      <vt:lpstr>PowerPoint プレゼンテーション</vt:lpstr>
      <vt:lpstr>PowerPoint プレゼンテーション</vt:lpstr>
      <vt:lpstr>困った時の対処法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夜久 竹夫gmail</dc:creator>
  <cp:lastModifiedBy>夜久竹夫gmail</cp:lastModifiedBy>
  <cp:revision>3</cp:revision>
  <dcterms:created xsi:type="dcterms:W3CDTF">2022-10-26T09:27:30Z</dcterms:created>
  <dcterms:modified xsi:type="dcterms:W3CDTF">2023-01-20T00:27:22Z</dcterms:modified>
</cp:coreProperties>
</file>